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256" r:id="rId2"/>
    <p:sldId id="258" r:id="rId3"/>
    <p:sldId id="277" r:id="rId4"/>
    <p:sldId id="280" r:id="rId5"/>
    <p:sldId id="279" r:id="rId6"/>
    <p:sldId id="284" r:id="rId7"/>
    <p:sldId id="259" r:id="rId8"/>
    <p:sldId id="287" r:id="rId9"/>
    <p:sldId id="276" r:id="rId10"/>
    <p:sldId id="28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CC7900"/>
    <a:srgbClr val="148A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E8FE8E-EC65-4AC2-9171-EAF2108DE412}" v="4" dt="2023-08-12T14:50:34.9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ldo Somoza" userId="1dd0930267a463f7" providerId="Windows Live" clId="Web-{67E8FE8E-EC65-4AC2-9171-EAF2108DE412}"/>
    <pc:docChg chg="modSld">
      <pc:chgData name="Haldo Somoza" userId="1dd0930267a463f7" providerId="Windows Live" clId="Web-{67E8FE8E-EC65-4AC2-9171-EAF2108DE412}" dt="2023-08-12T14:50:34.942" v="1" actId="20577"/>
      <pc:docMkLst>
        <pc:docMk/>
      </pc:docMkLst>
      <pc:sldChg chg="modSp">
        <pc:chgData name="Haldo Somoza" userId="1dd0930267a463f7" providerId="Windows Live" clId="Web-{67E8FE8E-EC65-4AC2-9171-EAF2108DE412}" dt="2023-08-12T14:50:34.942" v="1" actId="20577"/>
        <pc:sldMkLst>
          <pc:docMk/>
          <pc:sldMk cId="0" sldId="284"/>
        </pc:sldMkLst>
        <pc:spChg chg="mod">
          <ac:chgData name="Haldo Somoza" userId="1dd0930267a463f7" providerId="Windows Live" clId="Web-{67E8FE8E-EC65-4AC2-9171-EAF2108DE412}" dt="2023-08-12T14:50:34.942" v="1" actId="20577"/>
          <ac:spMkLst>
            <pc:docMk/>
            <pc:sldMk cId="0" sldId="284"/>
            <ac:spMk id="2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13079B-0B3C-49EC-AB52-B2C7B37C2279}" type="datetimeFigureOut">
              <a:rPr lang="en-CA" smtClean="0"/>
              <a:t>2023-08-12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0CA48F-D31D-4928-A7A7-02203189793F}" type="slidenum">
              <a:rPr lang="en-CA" smtClean="0"/>
              <a:t>‹Nº›</a:t>
            </a:fld>
            <a:endParaRPr lang="en-CA"/>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a:blip r:embed="rId2"/>
          <a:stretch>
            <a:fillRect/>
          </a:stretch>
        </p:blipFill>
        <p:spPr>
          <a:xfrm>
            <a:off x="0" y="0"/>
            <a:ext cx="12192000" cy="6858000"/>
          </a:xfrm>
          <a:prstGeom prst="rect">
            <a:avLst/>
          </a:prstGeom>
          <a:noFill/>
          <a:ln>
            <a:noFill/>
          </a:ln>
        </p:spPr>
      </p:pic>
      <p:sp>
        <p:nvSpPr>
          <p:cNvPr id="10" name="Google Shape;10;p2"/>
          <p:cNvSpPr txBox="1">
            <a:spLocks noGrp="1"/>
          </p:cNvSpPr>
          <p:nvPr>
            <p:ph type="ctrTitle"/>
          </p:nvPr>
        </p:nvSpPr>
        <p:spPr>
          <a:xfrm>
            <a:off x="1862600" y="1933033"/>
            <a:ext cx="8466800" cy="2260400"/>
          </a:xfrm>
          <a:prstGeom prst="rect">
            <a:avLst/>
          </a:prstGeom>
          <a:solidFill>
            <a:schemeClr val="lt2"/>
          </a:solidFill>
        </p:spPr>
        <p:txBody>
          <a:bodyPr spcFirstLastPara="1" wrap="square" lIns="91425" tIns="91425" rIns="91425" bIns="91425" anchor="ctr" anchorCtr="0">
            <a:noAutofit/>
          </a:bodyPr>
          <a:lstStyle>
            <a:lvl1pPr lvl="0">
              <a:lnSpc>
                <a:spcPct val="80000"/>
              </a:lnSpc>
              <a:spcBef>
                <a:spcPts val="0"/>
              </a:spcBef>
              <a:spcAft>
                <a:spcPts val="0"/>
              </a:spcAft>
              <a:buClr>
                <a:srgbClr val="191919"/>
              </a:buClr>
              <a:buSzPts val="5200"/>
              <a:buNone/>
              <a:defRPr sz="8000" b="0">
                <a:latin typeface="Figtree Black"/>
                <a:ea typeface="Figtree Black"/>
                <a:cs typeface="Figtree Black"/>
                <a:sym typeface="Figtree Black"/>
              </a:defRPr>
            </a:lvl1pPr>
            <a:lvl2pPr lvl="1" algn="ctr">
              <a:spcBef>
                <a:spcPts val="0"/>
              </a:spcBef>
              <a:spcAft>
                <a:spcPts val="0"/>
              </a:spcAft>
              <a:buClr>
                <a:srgbClr val="191919"/>
              </a:buClr>
              <a:buSzPts val="5200"/>
              <a:buNone/>
              <a:defRPr sz="6935">
                <a:solidFill>
                  <a:srgbClr val="191919"/>
                </a:solidFill>
              </a:defRPr>
            </a:lvl2pPr>
            <a:lvl3pPr lvl="2" algn="ctr">
              <a:spcBef>
                <a:spcPts val="0"/>
              </a:spcBef>
              <a:spcAft>
                <a:spcPts val="0"/>
              </a:spcAft>
              <a:buClr>
                <a:srgbClr val="191919"/>
              </a:buClr>
              <a:buSzPts val="5200"/>
              <a:buNone/>
              <a:defRPr sz="6935">
                <a:solidFill>
                  <a:srgbClr val="191919"/>
                </a:solidFill>
              </a:defRPr>
            </a:lvl3pPr>
            <a:lvl4pPr lvl="3" algn="ctr">
              <a:spcBef>
                <a:spcPts val="0"/>
              </a:spcBef>
              <a:spcAft>
                <a:spcPts val="0"/>
              </a:spcAft>
              <a:buClr>
                <a:srgbClr val="191919"/>
              </a:buClr>
              <a:buSzPts val="5200"/>
              <a:buNone/>
              <a:defRPr sz="6935">
                <a:solidFill>
                  <a:srgbClr val="191919"/>
                </a:solidFill>
              </a:defRPr>
            </a:lvl4pPr>
            <a:lvl5pPr lvl="4" algn="ctr">
              <a:spcBef>
                <a:spcPts val="0"/>
              </a:spcBef>
              <a:spcAft>
                <a:spcPts val="0"/>
              </a:spcAft>
              <a:buClr>
                <a:srgbClr val="191919"/>
              </a:buClr>
              <a:buSzPts val="5200"/>
              <a:buNone/>
              <a:defRPr sz="6935">
                <a:solidFill>
                  <a:srgbClr val="191919"/>
                </a:solidFill>
              </a:defRPr>
            </a:lvl5pPr>
            <a:lvl6pPr lvl="5" algn="ctr">
              <a:spcBef>
                <a:spcPts val="0"/>
              </a:spcBef>
              <a:spcAft>
                <a:spcPts val="0"/>
              </a:spcAft>
              <a:buClr>
                <a:srgbClr val="191919"/>
              </a:buClr>
              <a:buSzPts val="5200"/>
              <a:buNone/>
              <a:defRPr sz="6935">
                <a:solidFill>
                  <a:srgbClr val="191919"/>
                </a:solidFill>
              </a:defRPr>
            </a:lvl6pPr>
            <a:lvl7pPr lvl="6" algn="ctr">
              <a:spcBef>
                <a:spcPts val="0"/>
              </a:spcBef>
              <a:spcAft>
                <a:spcPts val="0"/>
              </a:spcAft>
              <a:buClr>
                <a:srgbClr val="191919"/>
              </a:buClr>
              <a:buSzPts val="5200"/>
              <a:buNone/>
              <a:defRPr sz="6935">
                <a:solidFill>
                  <a:srgbClr val="191919"/>
                </a:solidFill>
              </a:defRPr>
            </a:lvl7pPr>
            <a:lvl8pPr lvl="7" algn="ctr">
              <a:spcBef>
                <a:spcPts val="0"/>
              </a:spcBef>
              <a:spcAft>
                <a:spcPts val="0"/>
              </a:spcAft>
              <a:buClr>
                <a:srgbClr val="191919"/>
              </a:buClr>
              <a:buSzPts val="5200"/>
              <a:buNone/>
              <a:defRPr sz="6935">
                <a:solidFill>
                  <a:srgbClr val="191919"/>
                </a:solidFill>
              </a:defRPr>
            </a:lvl8pPr>
            <a:lvl9pPr lvl="8" algn="ctr">
              <a:spcBef>
                <a:spcPts val="0"/>
              </a:spcBef>
              <a:spcAft>
                <a:spcPts val="0"/>
              </a:spcAft>
              <a:buClr>
                <a:srgbClr val="191919"/>
              </a:buClr>
              <a:buSzPts val="5200"/>
              <a:buNone/>
              <a:defRPr sz="6935">
                <a:solidFill>
                  <a:srgbClr val="191919"/>
                </a:solidFill>
              </a:defRPr>
            </a:lvl9pPr>
          </a:lstStyle>
          <a:p>
            <a:endParaRPr/>
          </a:p>
        </p:txBody>
      </p:sp>
      <p:sp>
        <p:nvSpPr>
          <p:cNvPr id="11" name="Google Shape;11;p2"/>
          <p:cNvSpPr txBox="1">
            <a:spLocks noGrp="1"/>
          </p:cNvSpPr>
          <p:nvPr>
            <p:ph type="subTitle" idx="1"/>
          </p:nvPr>
        </p:nvSpPr>
        <p:spPr>
          <a:xfrm>
            <a:off x="1862600" y="4265033"/>
            <a:ext cx="8466800" cy="6344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1200"/>
              <a:buNone/>
              <a:defRPr sz="2135">
                <a:solidFill>
                  <a:schemeClr val="dk1"/>
                </a:solidFill>
                <a:latin typeface="Barlow"/>
                <a:ea typeface="Barlow"/>
                <a:cs typeface="Barlow"/>
                <a:sym typeface="Barlow"/>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0"/>
        <p:cNvGrpSpPr/>
        <p:nvPr/>
      </p:nvGrpSpPr>
      <p:grpSpPr>
        <a:xfrm>
          <a:off x="0" y="0"/>
          <a:ext cx="0" cy="0"/>
          <a:chOff x="0" y="0"/>
          <a:chExt cx="0" cy="0"/>
        </a:xfrm>
      </p:grpSpPr>
      <p:pic>
        <p:nvPicPr>
          <p:cNvPr id="51" name="Google Shape;51;p11"/>
          <p:cNvPicPr preferRelativeResize="0"/>
          <p:nvPr/>
        </p:nvPicPr>
        <p:blipFill>
          <a:blip r:embed="rId2"/>
          <a:stretch>
            <a:fillRect/>
          </a:stretch>
        </p:blipFill>
        <p:spPr>
          <a:xfrm>
            <a:off x="0" y="0"/>
            <a:ext cx="12192000" cy="6858000"/>
          </a:xfrm>
          <a:prstGeom prst="rect">
            <a:avLst/>
          </a:prstGeom>
          <a:noFill/>
          <a:ln>
            <a:noFill/>
          </a:ln>
        </p:spPr>
      </p:pic>
      <p:sp>
        <p:nvSpPr>
          <p:cNvPr id="52" name="Google Shape;52;p11"/>
          <p:cNvSpPr txBox="1">
            <a:spLocks noGrp="1"/>
          </p:cNvSpPr>
          <p:nvPr>
            <p:ph type="title" hasCustomPrompt="1"/>
          </p:nvPr>
        </p:nvSpPr>
        <p:spPr>
          <a:xfrm>
            <a:off x="1711967" y="2466067"/>
            <a:ext cx="8768000" cy="1478000"/>
          </a:xfrm>
          <a:prstGeom prst="rect">
            <a:avLst/>
          </a:prstGeom>
          <a:solidFill>
            <a:schemeClr val="lt2"/>
          </a:solidFill>
        </p:spPr>
        <p:txBody>
          <a:bodyPr spcFirstLastPara="1" wrap="square" lIns="91425" tIns="91425" rIns="91425" bIns="91425" anchor="ctr" anchorCtr="0">
            <a:noAutofit/>
          </a:bodyPr>
          <a:lstStyle>
            <a:lvl1pPr lvl="0" algn="ctr">
              <a:spcBef>
                <a:spcPts val="0"/>
              </a:spcBef>
              <a:spcAft>
                <a:spcPts val="0"/>
              </a:spcAft>
              <a:buSzPts val="9600"/>
              <a:buNone/>
              <a:defRPr sz="8000"/>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53" name="Google Shape;53;p11"/>
          <p:cNvSpPr txBox="1">
            <a:spLocks noGrp="1"/>
          </p:cNvSpPr>
          <p:nvPr>
            <p:ph type="subTitle" idx="1"/>
          </p:nvPr>
        </p:nvSpPr>
        <p:spPr>
          <a:xfrm>
            <a:off x="1712000" y="3944067"/>
            <a:ext cx="8768000" cy="566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2135"/>
            </a:lvl1pPr>
            <a:lvl2pPr lvl="1" algn="ctr" rtl="0">
              <a:lnSpc>
                <a:spcPct val="100000"/>
              </a:lnSpc>
              <a:spcBef>
                <a:spcPts val="0"/>
              </a:spcBef>
              <a:spcAft>
                <a:spcPts val="0"/>
              </a:spcAft>
              <a:buSzPts val="1600"/>
              <a:buNone/>
              <a:defRPr sz="2135"/>
            </a:lvl2pPr>
            <a:lvl3pPr lvl="2" algn="ctr" rtl="0">
              <a:lnSpc>
                <a:spcPct val="100000"/>
              </a:lnSpc>
              <a:spcBef>
                <a:spcPts val="0"/>
              </a:spcBef>
              <a:spcAft>
                <a:spcPts val="0"/>
              </a:spcAft>
              <a:buSzPts val="1600"/>
              <a:buNone/>
              <a:defRPr sz="2135"/>
            </a:lvl3pPr>
            <a:lvl4pPr lvl="3" algn="ctr" rtl="0">
              <a:lnSpc>
                <a:spcPct val="100000"/>
              </a:lnSpc>
              <a:spcBef>
                <a:spcPts val="0"/>
              </a:spcBef>
              <a:spcAft>
                <a:spcPts val="0"/>
              </a:spcAft>
              <a:buSzPts val="1600"/>
              <a:buNone/>
              <a:defRPr sz="2135"/>
            </a:lvl4pPr>
            <a:lvl5pPr lvl="4" algn="ctr" rtl="0">
              <a:lnSpc>
                <a:spcPct val="100000"/>
              </a:lnSpc>
              <a:spcBef>
                <a:spcPts val="0"/>
              </a:spcBef>
              <a:spcAft>
                <a:spcPts val="0"/>
              </a:spcAft>
              <a:buSzPts val="1600"/>
              <a:buNone/>
              <a:defRPr sz="2135"/>
            </a:lvl5pPr>
            <a:lvl6pPr lvl="5" algn="ctr" rtl="0">
              <a:lnSpc>
                <a:spcPct val="100000"/>
              </a:lnSpc>
              <a:spcBef>
                <a:spcPts val="0"/>
              </a:spcBef>
              <a:spcAft>
                <a:spcPts val="0"/>
              </a:spcAft>
              <a:buSzPts val="1600"/>
              <a:buNone/>
              <a:defRPr sz="2135"/>
            </a:lvl6pPr>
            <a:lvl7pPr lvl="6" algn="ctr" rtl="0">
              <a:lnSpc>
                <a:spcPct val="100000"/>
              </a:lnSpc>
              <a:spcBef>
                <a:spcPts val="0"/>
              </a:spcBef>
              <a:spcAft>
                <a:spcPts val="0"/>
              </a:spcAft>
              <a:buSzPts val="1600"/>
              <a:buNone/>
              <a:defRPr sz="2135"/>
            </a:lvl7pPr>
            <a:lvl8pPr lvl="7" algn="ctr" rtl="0">
              <a:lnSpc>
                <a:spcPct val="100000"/>
              </a:lnSpc>
              <a:spcBef>
                <a:spcPts val="0"/>
              </a:spcBef>
              <a:spcAft>
                <a:spcPts val="0"/>
              </a:spcAft>
              <a:buSzPts val="1600"/>
              <a:buNone/>
              <a:defRPr sz="2135"/>
            </a:lvl8pPr>
            <a:lvl9pPr lvl="8" algn="ctr" rtl="0">
              <a:lnSpc>
                <a:spcPct val="100000"/>
              </a:lnSpc>
              <a:spcBef>
                <a:spcPts val="0"/>
              </a:spcBef>
              <a:spcAft>
                <a:spcPts val="0"/>
              </a:spcAft>
              <a:buSzPts val="1600"/>
              <a:buNone/>
              <a:defRPr sz="2135"/>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5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5"/>
        <p:cNvGrpSpPr/>
        <p:nvPr/>
      </p:nvGrpSpPr>
      <p:grpSpPr>
        <a:xfrm>
          <a:off x="0" y="0"/>
          <a:ext cx="0" cy="0"/>
          <a:chOff x="0" y="0"/>
          <a:chExt cx="0" cy="0"/>
        </a:xfrm>
      </p:grpSpPr>
      <p:pic>
        <p:nvPicPr>
          <p:cNvPr id="56" name="Google Shape;56;p13"/>
          <p:cNvPicPr preferRelativeResize="0"/>
          <p:nvPr/>
        </p:nvPicPr>
        <p:blipFill>
          <a:blip r:embed="rId2"/>
          <a:stretch>
            <a:fillRect/>
          </a:stretch>
        </p:blipFill>
        <p:spPr>
          <a:xfrm rot="10800000" flipH="1">
            <a:off x="0" y="0"/>
            <a:ext cx="12192000" cy="6858000"/>
          </a:xfrm>
          <a:prstGeom prst="rect">
            <a:avLst/>
          </a:prstGeom>
          <a:noFill/>
          <a:ln>
            <a:noFill/>
          </a:ln>
        </p:spPr>
      </p:pic>
      <p:sp>
        <p:nvSpPr>
          <p:cNvPr id="57" name="Google Shape;57;p13"/>
          <p:cNvSpPr txBox="1">
            <a:spLocks noGrp="1"/>
          </p:cNvSpPr>
          <p:nvPr>
            <p:ph type="title"/>
          </p:nvPr>
        </p:nvSpPr>
        <p:spPr>
          <a:xfrm>
            <a:off x="960000" y="593367"/>
            <a:ext cx="10272000" cy="763600"/>
          </a:xfrm>
          <a:prstGeom prst="rect">
            <a:avLst/>
          </a:prstGeom>
          <a:solidFill>
            <a:schemeClr val="lt2"/>
          </a:solidFill>
        </p:spPr>
        <p:txBody>
          <a:bodyPr spcFirstLastPara="1" wrap="square" lIns="91425" tIns="91425" rIns="91425" bIns="91425" anchor="t" anchorCtr="0">
            <a:noAutofit/>
          </a:bodyPr>
          <a:lstStyle>
            <a:lvl1pPr lvl="0" rtl="0">
              <a:spcBef>
                <a:spcPts val="0"/>
              </a:spcBef>
              <a:spcAft>
                <a:spcPts val="0"/>
              </a:spcAft>
              <a:buSzPts val="2300"/>
              <a:buNone/>
              <a:defRPr sz="3335" b="0">
                <a:latin typeface="Figtree Black"/>
                <a:ea typeface="Figtree Black"/>
                <a:cs typeface="Figtree Black"/>
                <a:sym typeface="Figtree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8" name="Google Shape;58;p13"/>
          <p:cNvSpPr txBox="1">
            <a:spLocks noGrp="1"/>
          </p:cNvSpPr>
          <p:nvPr>
            <p:ph type="title" idx="2" hasCustomPrompt="1"/>
          </p:nvPr>
        </p:nvSpPr>
        <p:spPr>
          <a:xfrm>
            <a:off x="960000" y="2350877"/>
            <a:ext cx="865600" cy="5968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3000"/>
              <a:buNone/>
              <a:defRPr sz="3065" b="0">
                <a:solidFill>
                  <a:schemeClr val="lt1"/>
                </a:solidFill>
                <a:latin typeface="Figtree Black"/>
                <a:ea typeface="Figtree Black"/>
                <a:cs typeface="Figtree Black"/>
                <a:sym typeface="Figtree Black"/>
              </a:defRPr>
            </a:lvl1pPr>
            <a:lvl2pPr lvl="1" rtl="0">
              <a:spcBef>
                <a:spcPts val="0"/>
              </a:spcBef>
              <a:spcAft>
                <a:spcPts val="0"/>
              </a:spcAft>
              <a:buClr>
                <a:schemeClr val="lt1"/>
              </a:buClr>
              <a:buSzPts val="3000"/>
              <a:buNone/>
              <a:defRPr sz="4000">
                <a:solidFill>
                  <a:schemeClr val="lt1"/>
                </a:solidFill>
              </a:defRPr>
            </a:lvl2pPr>
            <a:lvl3pPr lvl="2" rtl="0">
              <a:spcBef>
                <a:spcPts val="0"/>
              </a:spcBef>
              <a:spcAft>
                <a:spcPts val="0"/>
              </a:spcAft>
              <a:buClr>
                <a:schemeClr val="lt1"/>
              </a:buClr>
              <a:buSzPts val="3000"/>
              <a:buNone/>
              <a:defRPr sz="4000">
                <a:solidFill>
                  <a:schemeClr val="lt1"/>
                </a:solidFill>
              </a:defRPr>
            </a:lvl3pPr>
            <a:lvl4pPr lvl="3" rtl="0">
              <a:spcBef>
                <a:spcPts val="0"/>
              </a:spcBef>
              <a:spcAft>
                <a:spcPts val="0"/>
              </a:spcAft>
              <a:buClr>
                <a:schemeClr val="lt1"/>
              </a:buClr>
              <a:buSzPts val="3000"/>
              <a:buNone/>
              <a:defRPr sz="4000">
                <a:solidFill>
                  <a:schemeClr val="lt1"/>
                </a:solidFill>
              </a:defRPr>
            </a:lvl4pPr>
            <a:lvl5pPr lvl="4" rtl="0">
              <a:spcBef>
                <a:spcPts val="0"/>
              </a:spcBef>
              <a:spcAft>
                <a:spcPts val="0"/>
              </a:spcAft>
              <a:buClr>
                <a:schemeClr val="lt1"/>
              </a:buClr>
              <a:buSzPts val="3000"/>
              <a:buNone/>
              <a:defRPr sz="4000">
                <a:solidFill>
                  <a:schemeClr val="lt1"/>
                </a:solidFill>
              </a:defRPr>
            </a:lvl5pPr>
            <a:lvl6pPr lvl="5" rtl="0">
              <a:spcBef>
                <a:spcPts val="0"/>
              </a:spcBef>
              <a:spcAft>
                <a:spcPts val="0"/>
              </a:spcAft>
              <a:buClr>
                <a:schemeClr val="lt1"/>
              </a:buClr>
              <a:buSzPts val="3000"/>
              <a:buNone/>
              <a:defRPr sz="4000">
                <a:solidFill>
                  <a:schemeClr val="lt1"/>
                </a:solidFill>
              </a:defRPr>
            </a:lvl6pPr>
            <a:lvl7pPr lvl="6" rtl="0">
              <a:spcBef>
                <a:spcPts val="0"/>
              </a:spcBef>
              <a:spcAft>
                <a:spcPts val="0"/>
              </a:spcAft>
              <a:buClr>
                <a:schemeClr val="lt1"/>
              </a:buClr>
              <a:buSzPts val="3000"/>
              <a:buNone/>
              <a:defRPr sz="4000">
                <a:solidFill>
                  <a:schemeClr val="lt1"/>
                </a:solidFill>
              </a:defRPr>
            </a:lvl7pPr>
            <a:lvl8pPr lvl="7" rtl="0">
              <a:spcBef>
                <a:spcPts val="0"/>
              </a:spcBef>
              <a:spcAft>
                <a:spcPts val="0"/>
              </a:spcAft>
              <a:buClr>
                <a:schemeClr val="lt1"/>
              </a:buClr>
              <a:buSzPts val="3000"/>
              <a:buNone/>
              <a:defRPr sz="4000">
                <a:solidFill>
                  <a:schemeClr val="lt1"/>
                </a:solidFill>
              </a:defRPr>
            </a:lvl8pPr>
            <a:lvl9pPr lvl="8" rtl="0">
              <a:spcBef>
                <a:spcPts val="0"/>
              </a:spcBef>
              <a:spcAft>
                <a:spcPts val="0"/>
              </a:spcAft>
              <a:buClr>
                <a:schemeClr val="lt1"/>
              </a:buClr>
              <a:buSzPts val="3000"/>
              <a:buNone/>
              <a:defRPr sz="4000">
                <a:solidFill>
                  <a:schemeClr val="lt1"/>
                </a:solidFill>
              </a:defRPr>
            </a:lvl9pPr>
          </a:lstStyle>
          <a:p>
            <a:r>
              <a:t>xx%</a:t>
            </a:r>
          </a:p>
        </p:txBody>
      </p:sp>
      <p:sp>
        <p:nvSpPr>
          <p:cNvPr id="59" name="Google Shape;59;p13"/>
          <p:cNvSpPr txBox="1">
            <a:spLocks noGrp="1"/>
          </p:cNvSpPr>
          <p:nvPr>
            <p:ph type="title" idx="3" hasCustomPrompt="1"/>
          </p:nvPr>
        </p:nvSpPr>
        <p:spPr>
          <a:xfrm>
            <a:off x="960000" y="4262088"/>
            <a:ext cx="865600" cy="5968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lt1"/>
              </a:buClr>
              <a:buSzPts val="3000"/>
              <a:buNone/>
              <a:defRPr sz="3065" b="0">
                <a:solidFill>
                  <a:schemeClr val="lt1"/>
                </a:solidFill>
                <a:latin typeface="Figtree Black"/>
                <a:ea typeface="Figtree Black"/>
                <a:cs typeface="Figtree Black"/>
                <a:sym typeface="Figtree Black"/>
              </a:defRPr>
            </a:lvl1pPr>
            <a:lvl2pPr lvl="1" rtl="0">
              <a:spcBef>
                <a:spcPts val="0"/>
              </a:spcBef>
              <a:spcAft>
                <a:spcPts val="0"/>
              </a:spcAft>
              <a:buClr>
                <a:schemeClr val="lt1"/>
              </a:buClr>
              <a:buSzPts val="3000"/>
              <a:buNone/>
              <a:defRPr sz="4000">
                <a:solidFill>
                  <a:schemeClr val="lt1"/>
                </a:solidFill>
              </a:defRPr>
            </a:lvl2pPr>
            <a:lvl3pPr lvl="2" rtl="0">
              <a:spcBef>
                <a:spcPts val="0"/>
              </a:spcBef>
              <a:spcAft>
                <a:spcPts val="0"/>
              </a:spcAft>
              <a:buClr>
                <a:schemeClr val="lt1"/>
              </a:buClr>
              <a:buSzPts val="3000"/>
              <a:buNone/>
              <a:defRPr sz="4000">
                <a:solidFill>
                  <a:schemeClr val="lt1"/>
                </a:solidFill>
              </a:defRPr>
            </a:lvl3pPr>
            <a:lvl4pPr lvl="3" rtl="0">
              <a:spcBef>
                <a:spcPts val="0"/>
              </a:spcBef>
              <a:spcAft>
                <a:spcPts val="0"/>
              </a:spcAft>
              <a:buClr>
                <a:schemeClr val="lt1"/>
              </a:buClr>
              <a:buSzPts val="3000"/>
              <a:buNone/>
              <a:defRPr sz="4000">
                <a:solidFill>
                  <a:schemeClr val="lt1"/>
                </a:solidFill>
              </a:defRPr>
            </a:lvl4pPr>
            <a:lvl5pPr lvl="4" rtl="0">
              <a:spcBef>
                <a:spcPts val="0"/>
              </a:spcBef>
              <a:spcAft>
                <a:spcPts val="0"/>
              </a:spcAft>
              <a:buClr>
                <a:schemeClr val="lt1"/>
              </a:buClr>
              <a:buSzPts val="3000"/>
              <a:buNone/>
              <a:defRPr sz="4000">
                <a:solidFill>
                  <a:schemeClr val="lt1"/>
                </a:solidFill>
              </a:defRPr>
            </a:lvl5pPr>
            <a:lvl6pPr lvl="5" rtl="0">
              <a:spcBef>
                <a:spcPts val="0"/>
              </a:spcBef>
              <a:spcAft>
                <a:spcPts val="0"/>
              </a:spcAft>
              <a:buClr>
                <a:schemeClr val="lt1"/>
              </a:buClr>
              <a:buSzPts val="3000"/>
              <a:buNone/>
              <a:defRPr sz="4000">
                <a:solidFill>
                  <a:schemeClr val="lt1"/>
                </a:solidFill>
              </a:defRPr>
            </a:lvl6pPr>
            <a:lvl7pPr lvl="6" rtl="0">
              <a:spcBef>
                <a:spcPts val="0"/>
              </a:spcBef>
              <a:spcAft>
                <a:spcPts val="0"/>
              </a:spcAft>
              <a:buClr>
                <a:schemeClr val="lt1"/>
              </a:buClr>
              <a:buSzPts val="3000"/>
              <a:buNone/>
              <a:defRPr sz="4000">
                <a:solidFill>
                  <a:schemeClr val="lt1"/>
                </a:solidFill>
              </a:defRPr>
            </a:lvl7pPr>
            <a:lvl8pPr lvl="7" rtl="0">
              <a:spcBef>
                <a:spcPts val="0"/>
              </a:spcBef>
              <a:spcAft>
                <a:spcPts val="0"/>
              </a:spcAft>
              <a:buClr>
                <a:schemeClr val="lt1"/>
              </a:buClr>
              <a:buSzPts val="3000"/>
              <a:buNone/>
              <a:defRPr sz="4000">
                <a:solidFill>
                  <a:schemeClr val="lt1"/>
                </a:solidFill>
              </a:defRPr>
            </a:lvl8pPr>
            <a:lvl9pPr lvl="8" rtl="0">
              <a:spcBef>
                <a:spcPts val="0"/>
              </a:spcBef>
              <a:spcAft>
                <a:spcPts val="0"/>
              </a:spcAft>
              <a:buClr>
                <a:schemeClr val="lt1"/>
              </a:buClr>
              <a:buSzPts val="3000"/>
              <a:buNone/>
              <a:defRPr sz="4000">
                <a:solidFill>
                  <a:schemeClr val="lt1"/>
                </a:solidFill>
              </a:defRPr>
            </a:lvl9pPr>
          </a:lstStyle>
          <a:p>
            <a:r>
              <a:t>xx%</a:t>
            </a:r>
          </a:p>
        </p:txBody>
      </p:sp>
      <p:sp>
        <p:nvSpPr>
          <p:cNvPr id="60" name="Google Shape;60;p13"/>
          <p:cNvSpPr txBox="1">
            <a:spLocks noGrp="1"/>
          </p:cNvSpPr>
          <p:nvPr>
            <p:ph type="title" idx="4" hasCustomPrompt="1"/>
          </p:nvPr>
        </p:nvSpPr>
        <p:spPr>
          <a:xfrm>
            <a:off x="4514551" y="2350877"/>
            <a:ext cx="865600" cy="5968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3000"/>
              <a:buNone/>
              <a:defRPr sz="3065" b="0">
                <a:solidFill>
                  <a:schemeClr val="lt1"/>
                </a:solidFill>
                <a:latin typeface="Figtree Black"/>
                <a:ea typeface="Figtree Black"/>
                <a:cs typeface="Figtree Black"/>
                <a:sym typeface="Figtree Black"/>
              </a:defRPr>
            </a:lvl1pPr>
            <a:lvl2pPr lvl="1" rtl="0">
              <a:spcBef>
                <a:spcPts val="0"/>
              </a:spcBef>
              <a:spcAft>
                <a:spcPts val="0"/>
              </a:spcAft>
              <a:buClr>
                <a:schemeClr val="lt1"/>
              </a:buClr>
              <a:buSzPts val="3000"/>
              <a:buNone/>
              <a:defRPr sz="4000">
                <a:solidFill>
                  <a:schemeClr val="lt1"/>
                </a:solidFill>
              </a:defRPr>
            </a:lvl2pPr>
            <a:lvl3pPr lvl="2" rtl="0">
              <a:spcBef>
                <a:spcPts val="0"/>
              </a:spcBef>
              <a:spcAft>
                <a:spcPts val="0"/>
              </a:spcAft>
              <a:buClr>
                <a:schemeClr val="lt1"/>
              </a:buClr>
              <a:buSzPts val="3000"/>
              <a:buNone/>
              <a:defRPr sz="4000">
                <a:solidFill>
                  <a:schemeClr val="lt1"/>
                </a:solidFill>
              </a:defRPr>
            </a:lvl3pPr>
            <a:lvl4pPr lvl="3" rtl="0">
              <a:spcBef>
                <a:spcPts val="0"/>
              </a:spcBef>
              <a:spcAft>
                <a:spcPts val="0"/>
              </a:spcAft>
              <a:buClr>
                <a:schemeClr val="lt1"/>
              </a:buClr>
              <a:buSzPts val="3000"/>
              <a:buNone/>
              <a:defRPr sz="4000">
                <a:solidFill>
                  <a:schemeClr val="lt1"/>
                </a:solidFill>
              </a:defRPr>
            </a:lvl4pPr>
            <a:lvl5pPr lvl="4" rtl="0">
              <a:spcBef>
                <a:spcPts val="0"/>
              </a:spcBef>
              <a:spcAft>
                <a:spcPts val="0"/>
              </a:spcAft>
              <a:buClr>
                <a:schemeClr val="lt1"/>
              </a:buClr>
              <a:buSzPts val="3000"/>
              <a:buNone/>
              <a:defRPr sz="4000">
                <a:solidFill>
                  <a:schemeClr val="lt1"/>
                </a:solidFill>
              </a:defRPr>
            </a:lvl5pPr>
            <a:lvl6pPr lvl="5" rtl="0">
              <a:spcBef>
                <a:spcPts val="0"/>
              </a:spcBef>
              <a:spcAft>
                <a:spcPts val="0"/>
              </a:spcAft>
              <a:buClr>
                <a:schemeClr val="lt1"/>
              </a:buClr>
              <a:buSzPts val="3000"/>
              <a:buNone/>
              <a:defRPr sz="4000">
                <a:solidFill>
                  <a:schemeClr val="lt1"/>
                </a:solidFill>
              </a:defRPr>
            </a:lvl6pPr>
            <a:lvl7pPr lvl="6" rtl="0">
              <a:spcBef>
                <a:spcPts val="0"/>
              </a:spcBef>
              <a:spcAft>
                <a:spcPts val="0"/>
              </a:spcAft>
              <a:buClr>
                <a:schemeClr val="lt1"/>
              </a:buClr>
              <a:buSzPts val="3000"/>
              <a:buNone/>
              <a:defRPr sz="4000">
                <a:solidFill>
                  <a:schemeClr val="lt1"/>
                </a:solidFill>
              </a:defRPr>
            </a:lvl7pPr>
            <a:lvl8pPr lvl="7" rtl="0">
              <a:spcBef>
                <a:spcPts val="0"/>
              </a:spcBef>
              <a:spcAft>
                <a:spcPts val="0"/>
              </a:spcAft>
              <a:buClr>
                <a:schemeClr val="lt1"/>
              </a:buClr>
              <a:buSzPts val="3000"/>
              <a:buNone/>
              <a:defRPr sz="4000">
                <a:solidFill>
                  <a:schemeClr val="lt1"/>
                </a:solidFill>
              </a:defRPr>
            </a:lvl8pPr>
            <a:lvl9pPr lvl="8" rtl="0">
              <a:spcBef>
                <a:spcPts val="0"/>
              </a:spcBef>
              <a:spcAft>
                <a:spcPts val="0"/>
              </a:spcAft>
              <a:buClr>
                <a:schemeClr val="lt1"/>
              </a:buClr>
              <a:buSzPts val="3000"/>
              <a:buNone/>
              <a:defRPr sz="4000">
                <a:solidFill>
                  <a:schemeClr val="lt1"/>
                </a:solidFill>
              </a:defRPr>
            </a:lvl9pPr>
          </a:lstStyle>
          <a:p>
            <a:r>
              <a:t>xx%</a:t>
            </a:r>
          </a:p>
        </p:txBody>
      </p:sp>
      <p:sp>
        <p:nvSpPr>
          <p:cNvPr id="61" name="Google Shape;61;p13"/>
          <p:cNvSpPr txBox="1">
            <a:spLocks noGrp="1"/>
          </p:cNvSpPr>
          <p:nvPr>
            <p:ph type="title" idx="5" hasCustomPrompt="1"/>
          </p:nvPr>
        </p:nvSpPr>
        <p:spPr>
          <a:xfrm>
            <a:off x="4514551" y="4262088"/>
            <a:ext cx="865600" cy="5968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lt1"/>
              </a:buClr>
              <a:buSzPts val="3000"/>
              <a:buNone/>
              <a:defRPr sz="3065" b="0">
                <a:solidFill>
                  <a:schemeClr val="lt1"/>
                </a:solidFill>
                <a:latin typeface="Figtree Black"/>
                <a:ea typeface="Figtree Black"/>
                <a:cs typeface="Figtree Black"/>
                <a:sym typeface="Figtree Black"/>
              </a:defRPr>
            </a:lvl1pPr>
            <a:lvl2pPr lvl="1" rtl="0">
              <a:spcBef>
                <a:spcPts val="0"/>
              </a:spcBef>
              <a:spcAft>
                <a:spcPts val="0"/>
              </a:spcAft>
              <a:buClr>
                <a:schemeClr val="lt1"/>
              </a:buClr>
              <a:buSzPts val="3000"/>
              <a:buNone/>
              <a:defRPr sz="4000">
                <a:solidFill>
                  <a:schemeClr val="lt1"/>
                </a:solidFill>
              </a:defRPr>
            </a:lvl2pPr>
            <a:lvl3pPr lvl="2" rtl="0">
              <a:spcBef>
                <a:spcPts val="0"/>
              </a:spcBef>
              <a:spcAft>
                <a:spcPts val="0"/>
              </a:spcAft>
              <a:buClr>
                <a:schemeClr val="lt1"/>
              </a:buClr>
              <a:buSzPts val="3000"/>
              <a:buNone/>
              <a:defRPr sz="4000">
                <a:solidFill>
                  <a:schemeClr val="lt1"/>
                </a:solidFill>
              </a:defRPr>
            </a:lvl3pPr>
            <a:lvl4pPr lvl="3" rtl="0">
              <a:spcBef>
                <a:spcPts val="0"/>
              </a:spcBef>
              <a:spcAft>
                <a:spcPts val="0"/>
              </a:spcAft>
              <a:buClr>
                <a:schemeClr val="lt1"/>
              </a:buClr>
              <a:buSzPts val="3000"/>
              <a:buNone/>
              <a:defRPr sz="4000">
                <a:solidFill>
                  <a:schemeClr val="lt1"/>
                </a:solidFill>
              </a:defRPr>
            </a:lvl4pPr>
            <a:lvl5pPr lvl="4" rtl="0">
              <a:spcBef>
                <a:spcPts val="0"/>
              </a:spcBef>
              <a:spcAft>
                <a:spcPts val="0"/>
              </a:spcAft>
              <a:buClr>
                <a:schemeClr val="lt1"/>
              </a:buClr>
              <a:buSzPts val="3000"/>
              <a:buNone/>
              <a:defRPr sz="4000">
                <a:solidFill>
                  <a:schemeClr val="lt1"/>
                </a:solidFill>
              </a:defRPr>
            </a:lvl5pPr>
            <a:lvl6pPr lvl="5" rtl="0">
              <a:spcBef>
                <a:spcPts val="0"/>
              </a:spcBef>
              <a:spcAft>
                <a:spcPts val="0"/>
              </a:spcAft>
              <a:buClr>
                <a:schemeClr val="lt1"/>
              </a:buClr>
              <a:buSzPts val="3000"/>
              <a:buNone/>
              <a:defRPr sz="4000">
                <a:solidFill>
                  <a:schemeClr val="lt1"/>
                </a:solidFill>
              </a:defRPr>
            </a:lvl6pPr>
            <a:lvl7pPr lvl="6" rtl="0">
              <a:spcBef>
                <a:spcPts val="0"/>
              </a:spcBef>
              <a:spcAft>
                <a:spcPts val="0"/>
              </a:spcAft>
              <a:buClr>
                <a:schemeClr val="lt1"/>
              </a:buClr>
              <a:buSzPts val="3000"/>
              <a:buNone/>
              <a:defRPr sz="4000">
                <a:solidFill>
                  <a:schemeClr val="lt1"/>
                </a:solidFill>
              </a:defRPr>
            </a:lvl7pPr>
            <a:lvl8pPr lvl="7" rtl="0">
              <a:spcBef>
                <a:spcPts val="0"/>
              </a:spcBef>
              <a:spcAft>
                <a:spcPts val="0"/>
              </a:spcAft>
              <a:buClr>
                <a:schemeClr val="lt1"/>
              </a:buClr>
              <a:buSzPts val="3000"/>
              <a:buNone/>
              <a:defRPr sz="4000">
                <a:solidFill>
                  <a:schemeClr val="lt1"/>
                </a:solidFill>
              </a:defRPr>
            </a:lvl8pPr>
            <a:lvl9pPr lvl="8" rtl="0">
              <a:spcBef>
                <a:spcPts val="0"/>
              </a:spcBef>
              <a:spcAft>
                <a:spcPts val="0"/>
              </a:spcAft>
              <a:buClr>
                <a:schemeClr val="lt1"/>
              </a:buClr>
              <a:buSzPts val="3000"/>
              <a:buNone/>
              <a:defRPr sz="4000">
                <a:solidFill>
                  <a:schemeClr val="lt1"/>
                </a:solidFill>
              </a:defRPr>
            </a:lvl9pPr>
          </a:lstStyle>
          <a:p>
            <a:r>
              <a:t>xx%</a:t>
            </a:r>
          </a:p>
        </p:txBody>
      </p:sp>
      <p:sp>
        <p:nvSpPr>
          <p:cNvPr id="62" name="Google Shape;62;p13"/>
          <p:cNvSpPr txBox="1">
            <a:spLocks noGrp="1"/>
          </p:cNvSpPr>
          <p:nvPr>
            <p:ph type="title" idx="6" hasCustomPrompt="1"/>
          </p:nvPr>
        </p:nvSpPr>
        <p:spPr>
          <a:xfrm>
            <a:off x="8069100" y="2350867"/>
            <a:ext cx="862400" cy="5968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3000"/>
              <a:buNone/>
              <a:defRPr sz="3065" b="0">
                <a:solidFill>
                  <a:schemeClr val="lt1"/>
                </a:solidFill>
                <a:latin typeface="Figtree Black"/>
                <a:ea typeface="Figtree Black"/>
                <a:cs typeface="Figtree Black"/>
                <a:sym typeface="Figtree Black"/>
              </a:defRPr>
            </a:lvl1pPr>
            <a:lvl2pPr lvl="1" rtl="0">
              <a:spcBef>
                <a:spcPts val="0"/>
              </a:spcBef>
              <a:spcAft>
                <a:spcPts val="0"/>
              </a:spcAft>
              <a:buClr>
                <a:schemeClr val="lt1"/>
              </a:buClr>
              <a:buSzPts val="3000"/>
              <a:buNone/>
              <a:defRPr sz="4000">
                <a:solidFill>
                  <a:schemeClr val="lt1"/>
                </a:solidFill>
              </a:defRPr>
            </a:lvl2pPr>
            <a:lvl3pPr lvl="2" rtl="0">
              <a:spcBef>
                <a:spcPts val="0"/>
              </a:spcBef>
              <a:spcAft>
                <a:spcPts val="0"/>
              </a:spcAft>
              <a:buClr>
                <a:schemeClr val="lt1"/>
              </a:buClr>
              <a:buSzPts val="3000"/>
              <a:buNone/>
              <a:defRPr sz="4000">
                <a:solidFill>
                  <a:schemeClr val="lt1"/>
                </a:solidFill>
              </a:defRPr>
            </a:lvl3pPr>
            <a:lvl4pPr lvl="3" rtl="0">
              <a:spcBef>
                <a:spcPts val="0"/>
              </a:spcBef>
              <a:spcAft>
                <a:spcPts val="0"/>
              </a:spcAft>
              <a:buClr>
                <a:schemeClr val="lt1"/>
              </a:buClr>
              <a:buSzPts val="3000"/>
              <a:buNone/>
              <a:defRPr sz="4000">
                <a:solidFill>
                  <a:schemeClr val="lt1"/>
                </a:solidFill>
              </a:defRPr>
            </a:lvl4pPr>
            <a:lvl5pPr lvl="4" rtl="0">
              <a:spcBef>
                <a:spcPts val="0"/>
              </a:spcBef>
              <a:spcAft>
                <a:spcPts val="0"/>
              </a:spcAft>
              <a:buClr>
                <a:schemeClr val="lt1"/>
              </a:buClr>
              <a:buSzPts val="3000"/>
              <a:buNone/>
              <a:defRPr sz="4000">
                <a:solidFill>
                  <a:schemeClr val="lt1"/>
                </a:solidFill>
              </a:defRPr>
            </a:lvl5pPr>
            <a:lvl6pPr lvl="5" rtl="0">
              <a:spcBef>
                <a:spcPts val="0"/>
              </a:spcBef>
              <a:spcAft>
                <a:spcPts val="0"/>
              </a:spcAft>
              <a:buClr>
                <a:schemeClr val="lt1"/>
              </a:buClr>
              <a:buSzPts val="3000"/>
              <a:buNone/>
              <a:defRPr sz="4000">
                <a:solidFill>
                  <a:schemeClr val="lt1"/>
                </a:solidFill>
              </a:defRPr>
            </a:lvl6pPr>
            <a:lvl7pPr lvl="6" rtl="0">
              <a:spcBef>
                <a:spcPts val="0"/>
              </a:spcBef>
              <a:spcAft>
                <a:spcPts val="0"/>
              </a:spcAft>
              <a:buClr>
                <a:schemeClr val="lt1"/>
              </a:buClr>
              <a:buSzPts val="3000"/>
              <a:buNone/>
              <a:defRPr sz="4000">
                <a:solidFill>
                  <a:schemeClr val="lt1"/>
                </a:solidFill>
              </a:defRPr>
            </a:lvl7pPr>
            <a:lvl8pPr lvl="7" rtl="0">
              <a:spcBef>
                <a:spcPts val="0"/>
              </a:spcBef>
              <a:spcAft>
                <a:spcPts val="0"/>
              </a:spcAft>
              <a:buClr>
                <a:schemeClr val="lt1"/>
              </a:buClr>
              <a:buSzPts val="3000"/>
              <a:buNone/>
              <a:defRPr sz="4000">
                <a:solidFill>
                  <a:schemeClr val="lt1"/>
                </a:solidFill>
              </a:defRPr>
            </a:lvl8pPr>
            <a:lvl9pPr lvl="8" rtl="0">
              <a:spcBef>
                <a:spcPts val="0"/>
              </a:spcBef>
              <a:spcAft>
                <a:spcPts val="0"/>
              </a:spcAft>
              <a:buClr>
                <a:schemeClr val="lt1"/>
              </a:buClr>
              <a:buSzPts val="3000"/>
              <a:buNone/>
              <a:defRPr sz="4000">
                <a:solidFill>
                  <a:schemeClr val="lt1"/>
                </a:solidFill>
              </a:defRPr>
            </a:lvl9pPr>
          </a:lstStyle>
          <a:p>
            <a:r>
              <a:t>xx%</a:t>
            </a:r>
          </a:p>
        </p:txBody>
      </p:sp>
      <p:sp>
        <p:nvSpPr>
          <p:cNvPr id="63" name="Google Shape;63;p13"/>
          <p:cNvSpPr txBox="1">
            <a:spLocks noGrp="1"/>
          </p:cNvSpPr>
          <p:nvPr>
            <p:ph type="title" idx="7" hasCustomPrompt="1"/>
          </p:nvPr>
        </p:nvSpPr>
        <p:spPr>
          <a:xfrm>
            <a:off x="8069100" y="4262088"/>
            <a:ext cx="865600" cy="5968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lt1"/>
              </a:buClr>
              <a:buSzPts val="3000"/>
              <a:buNone/>
              <a:defRPr sz="3065" b="0">
                <a:solidFill>
                  <a:schemeClr val="lt1"/>
                </a:solidFill>
                <a:latin typeface="Figtree Black"/>
                <a:ea typeface="Figtree Black"/>
                <a:cs typeface="Figtree Black"/>
                <a:sym typeface="Figtree Black"/>
              </a:defRPr>
            </a:lvl1pPr>
            <a:lvl2pPr lvl="1" rtl="0">
              <a:spcBef>
                <a:spcPts val="0"/>
              </a:spcBef>
              <a:spcAft>
                <a:spcPts val="0"/>
              </a:spcAft>
              <a:buClr>
                <a:schemeClr val="lt1"/>
              </a:buClr>
              <a:buSzPts val="3000"/>
              <a:buNone/>
              <a:defRPr sz="4000">
                <a:solidFill>
                  <a:schemeClr val="lt1"/>
                </a:solidFill>
              </a:defRPr>
            </a:lvl2pPr>
            <a:lvl3pPr lvl="2" rtl="0">
              <a:spcBef>
                <a:spcPts val="0"/>
              </a:spcBef>
              <a:spcAft>
                <a:spcPts val="0"/>
              </a:spcAft>
              <a:buClr>
                <a:schemeClr val="lt1"/>
              </a:buClr>
              <a:buSzPts val="3000"/>
              <a:buNone/>
              <a:defRPr sz="4000">
                <a:solidFill>
                  <a:schemeClr val="lt1"/>
                </a:solidFill>
              </a:defRPr>
            </a:lvl3pPr>
            <a:lvl4pPr lvl="3" rtl="0">
              <a:spcBef>
                <a:spcPts val="0"/>
              </a:spcBef>
              <a:spcAft>
                <a:spcPts val="0"/>
              </a:spcAft>
              <a:buClr>
                <a:schemeClr val="lt1"/>
              </a:buClr>
              <a:buSzPts val="3000"/>
              <a:buNone/>
              <a:defRPr sz="4000">
                <a:solidFill>
                  <a:schemeClr val="lt1"/>
                </a:solidFill>
              </a:defRPr>
            </a:lvl4pPr>
            <a:lvl5pPr lvl="4" rtl="0">
              <a:spcBef>
                <a:spcPts val="0"/>
              </a:spcBef>
              <a:spcAft>
                <a:spcPts val="0"/>
              </a:spcAft>
              <a:buClr>
                <a:schemeClr val="lt1"/>
              </a:buClr>
              <a:buSzPts val="3000"/>
              <a:buNone/>
              <a:defRPr sz="4000">
                <a:solidFill>
                  <a:schemeClr val="lt1"/>
                </a:solidFill>
              </a:defRPr>
            </a:lvl5pPr>
            <a:lvl6pPr lvl="5" rtl="0">
              <a:spcBef>
                <a:spcPts val="0"/>
              </a:spcBef>
              <a:spcAft>
                <a:spcPts val="0"/>
              </a:spcAft>
              <a:buClr>
                <a:schemeClr val="lt1"/>
              </a:buClr>
              <a:buSzPts val="3000"/>
              <a:buNone/>
              <a:defRPr sz="4000">
                <a:solidFill>
                  <a:schemeClr val="lt1"/>
                </a:solidFill>
              </a:defRPr>
            </a:lvl6pPr>
            <a:lvl7pPr lvl="6" rtl="0">
              <a:spcBef>
                <a:spcPts val="0"/>
              </a:spcBef>
              <a:spcAft>
                <a:spcPts val="0"/>
              </a:spcAft>
              <a:buClr>
                <a:schemeClr val="lt1"/>
              </a:buClr>
              <a:buSzPts val="3000"/>
              <a:buNone/>
              <a:defRPr sz="4000">
                <a:solidFill>
                  <a:schemeClr val="lt1"/>
                </a:solidFill>
              </a:defRPr>
            </a:lvl7pPr>
            <a:lvl8pPr lvl="7" rtl="0">
              <a:spcBef>
                <a:spcPts val="0"/>
              </a:spcBef>
              <a:spcAft>
                <a:spcPts val="0"/>
              </a:spcAft>
              <a:buClr>
                <a:schemeClr val="lt1"/>
              </a:buClr>
              <a:buSzPts val="3000"/>
              <a:buNone/>
              <a:defRPr sz="4000">
                <a:solidFill>
                  <a:schemeClr val="lt1"/>
                </a:solidFill>
              </a:defRPr>
            </a:lvl8pPr>
            <a:lvl9pPr lvl="8" rtl="0">
              <a:spcBef>
                <a:spcPts val="0"/>
              </a:spcBef>
              <a:spcAft>
                <a:spcPts val="0"/>
              </a:spcAft>
              <a:buClr>
                <a:schemeClr val="lt1"/>
              </a:buClr>
              <a:buSzPts val="3000"/>
              <a:buNone/>
              <a:defRPr sz="4000">
                <a:solidFill>
                  <a:schemeClr val="lt1"/>
                </a:solidFill>
              </a:defRPr>
            </a:lvl9pPr>
          </a:lstStyle>
          <a:p>
            <a:r>
              <a:t>xx%</a:t>
            </a:r>
          </a:p>
        </p:txBody>
      </p:sp>
      <p:sp>
        <p:nvSpPr>
          <p:cNvPr id="64" name="Google Shape;64;p13"/>
          <p:cNvSpPr txBox="1">
            <a:spLocks noGrp="1"/>
          </p:cNvSpPr>
          <p:nvPr>
            <p:ph type="subTitle" idx="1"/>
          </p:nvPr>
        </p:nvSpPr>
        <p:spPr>
          <a:xfrm>
            <a:off x="960000" y="2947667"/>
            <a:ext cx="3074000" cy="9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265">
                <a:solidFill>
                  <a:schemeClr val="dk1"/>
                </a:solidFill>
                <a:latin typeface="Figtree ExtraBold"/>
                <a:ea typeface="Figtree ExtraBold"/>
                <a:cs typeface="Figtree ExtraBold"/>
                <a:sym typeface="Figtree ExtraBold"/>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65" name="Google Shape;65;p13"/>
          <p:cNvSpPr txBox="1">
            <a:spLocks noGrp="1"/>
          </p:cNvSpPr>
          <p:nvPr>
            <p:ph type="subTitle" idx="8"/>
          </p:nvPr>
        </p:nvSpPr>
        <p:spPr>
          <a:xfrm>
            <a:off x="4514551" y="2947667"/>
            <a:ext cx="3074000" cy="9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265">
                <a:solidFill>
                  <a:schemeClr val="dk1"/>
                </a:solidFill>
                <a:latin typeface="Figtree ExtraBold"/>
                <a:ea typeface="Figtree ExtraBold"/>
                <a:cs typeface="Figtree ExtraBold"/>
                <a:sym typeface="Figtree ExtraBold"/>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66" name="Google Shape;66;p13"/>
          <p:cNvSpPr txBox="1">
            <a:spLocks noGrp="1"/>
          </p:cNvSpPr>
          <p:nvPr>
            <p:ph type="subTitle" idx="9"/>
          </p:nvPr>
        </p:nvSpPr>
        <p:spPr>
          <a:xfrm>
            <a:off x="8069100" y="2947667"/>
            <a:ext cx="3074000" cy="9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265">
                <a:solidFill>
                  <a:schemeClr val="dk1"/>
                </a:solidFill>
                <a:latin typeface="Figtree ExtraBold"/>
                <a:ea typeface="Figtree ExtraBold"/>
                <a:cs typeface="Figtree ExtraBold"/>
                <a:sym typeface="Figtree ExtraBold"/>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67" name="Google Shape;67;p13"/>
          <p:cNvSpPr txBox="1">
            <a:spLocks noGrp="1"/>
          </p:cNvSpPr>
          <p:nvPr>
            <p:ph type="subTitle" idx="13"/>
          </p:nvPr>
        </p:nvSpPr>
        <p:spPr>
          <a:xfrm>
            <a:off x="960000" y="4858833"/>
            <a:ext cx="3072400" cy="9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265">
                <a:solidFill>
                  <a:schemeClr val="dk1"/>
                </a:solidFill>
                <a:latin typeface="Figtree ExtraBold"/>
                <a:ea typeface="Figtree ExtraBold"/>
                <a:cs typeface="Figtree ExtraBold"/>
                <a:sym typeface="Figtree ExtraBold"/>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68" name="Google Shape;68;p13"/>
          <p:cNvSpPr txBox="1">
            <a:spLocks noGrp="1"/>
          </p:cNvSpPr>
          <p:nvPr>
            <p:ph type="subTitle" idx="14"/>
          </p:nvPr>
        </p:nvSpPr>
        <p:spPr>
          <a:xfrm>
            <a:off x="4514551" y="4858833"/>
            <a:ext cx="3074000" cy="9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265">
                <a:solidFill>
                  <a:schemeClr val="dk1"/>
                </a:solidFill>
                <a:latin typeface="Figtree ExtraBold"/>
                <a:ea typeface="Figtree ExtraBold"/>
                <a:cs typeface="Figtree ExtraBold"/>
                <a:sym typeface="Figtree ExtraBold"/>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69" name="Google Shape;69;p13"/>
          <p:cNvSpPr txBox="1">
            <a:spLocks noGrp="1"/>
          </p:cNvSpPr>
          <p:nvPr>
            <p:ph type="subTitle" idx="15"/>
          </p:nvPr>
        </p:nvSpPr>
        <p:spPr>
          <a:xfrm>
            <a:off x="8069100" y="4858833"/>
            <a:ext cx="3072400" cy="9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265">
                <a:solidFill>
                  <a:schemeClr val="dk1"/>
                </a:solidFill>
                <a:latin typeface="Figtree ExtraBold"/>
                <a:ea typeface="Figtree ExtraBold"/>
                <a:cs typeface="Figtree ExtraBold"/>
                <a:sym typeface="Figtree ExtraBold"/>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70" name="Google Shape;70;p13"/>
          <p:cNvSpPr/>
          <p:nvPr/>
        </p:nvSpPr>
        <p:spPr>
          <a:xfrm>
            <a:off x="616000" y="249367"/>
            <a:ext cx="344000" cy="3440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71"/>
        <p:cNvGrpSpPr/>
        <p:nvPr/>
      </p:nvGrpSpPr>
      <p:grpSpPr>
        <a:xfrm>
          <a:off x="0" y="0"/>
          <a:ext cx="0" cy="0"/>
          <a:chOff x="0" y="0"/>
          <a:chExt cx="0" cy="0"/>
        </a:xfrm>
      </p:grpSpPr>
      <p:pic>
        <p:nvPicPr>
          <p:cNvPr id="72" name="Google Shape;72;p14"/>
          <p:cNvPicPr preferRelativeResize="0"/>
          <p:nvPr/>
        </p:nvPicPr>
        <p:blipFill>
          <a:blip r:embed="rId2"/>
          <a:stretch>
            <a:fillRect/>
          </a:stretch>
        </p:blipFill>
        <p:spPr>
          <a:xfrm>
            <a:off x="0" y="1"/>
            <a:ext cx="12192000" cy="6857996"/>
          </a:xfrm>
          <a:prstGeom prst="rect">
            <a:avLst/>
          </a:prstGeom>
          <a:noFill/>
          <a:ln>
            <a:noFill/>
          </a:ln>
        </p:spPr>
      </p:pic>
      <p:sp>
        <p:nvSpPr>
          <p:cNvPr id="73" name="Google Shape;73;p14"/>
          <p:cNvSpPr txBox="1">
            <a:spLocks noGrp="1"/>
          </p:cNvSpPr>
          <p:nvPr>
            <p:ph type="title"/>
          </p:nvPr>
        </p:nvSpPr>
        <p:spPr>
          <a:xfrm>
            <a:off x="5945900" y="2327000"/>
            <a:ext cx="4310800" cy="763600"/>
          </a:xfrm>
          <a:prstGeom prst="rect">
            <a:avLst/>
          </a:prstGeom>
          <a:solidFill>
            <a:schemeClr val="lt2"/>
          </a:solidFill>
        </p:spPr>
        <p:txBody>
          <a:bodyPr spcFirstLastPara="1" wrap="square" lIns="91425" tIns="91425" rIns="91425" bIns="91425" anchor="t" anchorCtr="0">
            <a:noAutofit/>
          </a:bodyPr>
          <a:lstStyle>
            <a:lvl1pPr lvl="0" rtl="0">
              <a:spcBef>
                <a:spcPts val="0"/>
              </a:spcBef>
              <a:spcAft>
                <a:spcPts val="0"/>
              </a:spcAft>
              <a:buSzPts val="2300"/>
              <a:buNone/>
              <a:defRPr sz="3465"/>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4" name="Google Shape;74;p14"/>
          <p:cNvSpPr txBox="1">
            <a:spLocks noGrp="1"/>
          </p:cNvSpPr>
          <p:nvPr>
            <p:ph type="subTitle" idx="1"/>
          </p:nvPr>
        </p:nvSpPr>
        <p:spPr>
          <a:xfrm>
            <a:off x="5945900" y="3179333"/>
            <a:ext cx="4310800" cy="128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75"/>
        <p:cNvGrpSpPr/>
        <p:nvPr/>
      </p:nvGrpSpPr>
      <p:grpSpPr>
        <a:xfrm>
          <a:off x="0" y="0"/>
          <a:ext cx="0" cy="0"/>
          <a:chOff x="0" y="0"/>
          <a:chExt cx="0" cy="0"/>
        </a:xfrm>
      </p:grpSpPr>
      <p:pic>
        <p:nvPicPr>
          <p:cNvPr id="76" name="Google Shape;76;p15"/>
          <p:cNvPicPr preferRelativeResize="0"/>
          <p:nvPr/>
        </p:nvPicPr>
        <p:blipFill>
          <a:blip r:embed="rId2"/>
          <a:stretch>
            <a:fillRect/>
          </a:stretch>
        </p:blipFill>
        <p:spPr>
          <a:xfrm>
            <a:off x="1" y="0"/>
            <a:ext cx="12191943" cy="6857968"/>
          </a:xfrm>
          <a:prstGeom prst="rect">
            <a:avLst/>
          </a:prstGeom>
          <a:noFill/>
          <a:ln>
            <a:noFill/>
          </a:ln>
        </p:spPr>
      </p:pic>
      <p:sp>
        <p:nvSpPr>
          <p:cNvPr id="77" name="Google Shape;77;p15"/>
          <p:cNvSpPr txBox="1">
            <a:spLocks noGrp="1"/>
          </p:cNvSpPr>
          <p:nvPr>
            <p:ph type="title"/>
          </p:nvPr>
        </p:nvSpPr>
        <p:spPr>
          <a:xfrm>
            <a:off x="960000" y="593367"/>
            <a:ext cx="10272000" cy="763600"/>
          </a:xfrm>
          <a:prstGeom prst="rect">
            <a:avLst/>
          </a:prstGeom>
          <a:solidFill>
            <a:schemeClr val="lt2"/>
          </a:solidFill>
        </p:spPr>
        <p:txBody>
          <a:bodyPr spcFirstLastPara="1" wrap="square" lIns="91425" tIns="91425" rIns="91425" bIns="91425" anchor="t" anchorCtr="0">
            <a:noAutofit/>
          </a:bodyPr>
          <a:lstStyle>
            <a:lvl1pPr lvl="0" rtl="0">
              <a:spcBef>
                <a:spcPts val="0"/>
              </a:spcBef>
              <a:spcAft>
                <a:spcPts val="0"/>
              </a:spcAft>
              <a:buSzPts val="2300"/>
              <a:buNone/>
              <a:defRPr sz="3335" b="0">
                <a:latin typeface="Figtree Black"/>
                <a:ea typeface="Figtree Black"/>
                <a:cs typeface="Figtree Black"/>
                <a:sym typeface="Figtree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8" name="Google Shape;78;p15"/>
          <p:cNvSpPr txBox="1">
            <a:spLocks noGrp="1"/>
          </p:cNvSpPr>
          <p:nvPr>
            <p:ph type="subTitle" idx="1"/>
          </p:nvPr>
        </p:nvSpPr>
        <p:spPr>
          <a:xfrm>
            <a:off x="935600" y="1533533"/>
            <a:ext cx="10320800" cy="139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200"/>
              <a:buChar char="●"/>
              <a:defRPr>
                <a:latin typeface="Barlow"/>
                <a:ea typeface="Barlow"/>
                <a:cs typeface="Barlow"/>
                <a:sym typeface="Barlow"/>
              </a:defRPr>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endParaRPr/>
          </a:p>
        </p:txBody>
      </p:sp>
      <p:sp>
        <p:nvSpPr>
          <p:cNvPr id="79" name="Google Shape;79;p15"/>
          <p:cNvSpPr/>
          <p:nvPr/>
        </p:nvSpPr>
        <p:spPr>
          <a:xfrm>
            <a:off x="11232000" y="249367"/>
            <a:ext cx="344000" cy="3440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80"/>
        <p:cNvGrpSpPr/>
        <p:nvPr/>
      </p:nvGrpSpPr>
      <p:grpSpPr>
        <a:xfrm>
          <a:off x="0" y="0"/>
          <a:ext cx="0" cy="0"/>
          <a:chOff x="0" y="0"/>
          <a:chExt cx="0" cy="0"/>
        </a:xfrm>
      </p:grpSpPr>
      <p:pic>
        <p:nvPicPr>
          <p:cNvPr id="81" name="Google Shape;81;p16"/>
          <p:cNvPicPr preferRelativeResize="0"/>
          <p:nvPr/>
        </p:nvPicPr>
        <p:blipFill>
          <a:blip r:embed="rId2"/>
          <a:stretch>
            <a:fillRect/>
          </a:stretch>
        </p:blipFill>
        <p:spPr>
          <a:xfrm rot="10800000">
            <a:off x="0" y="-9"/>
            <a:ext cx="12192000" cy="6858015"/>
          </a:xfrm>
          <a:prstGeom prst="rect">
            <a:avLst/>
          </a:prstGeom>
          <a:noFill/>
          <a:ln>
            <a:noFill/>
          </a:ln>
        </p:spPr>
      </p:pic>
      <p:sp>
        <p:nvSpPr>
          <p:cNvPr id="82" name="Google Shape;82;p16"/>
          <p:cNvSpPr txBox="1">
            <a:spLocks noGrp="1"/>
          </p:cNvSpPr>
          <p:nvPr>
            <p:ph type="title"/>
          </p:nvPr>
        </p:nvSpPr>
        <p:spPr>
          <a:xfrm>
            <a:off x="960000" y="593367"/>
            <a:ext cx="10272000" cy="763600"/>
          </a:xfrm>
          <a:prstGeom prst="rect">
            <a:avLst/>
          </a:prstGeom>
          <a:solidFill>
            <a:schemeClr val="lt2"/>
          </a:solidFill>
        </p:spPr>
        <p:txBody>
          <a:bodyPr spcFirstLastPara="1" wrap="square" lIns="91425" tIns="91425" rIns="91425" bIns="91425" anchor="t" anchorCtr="0">
            <a:noAutofit/>
          </a:bodyPr>
          <a:lstStyle>
            <a:lvl1pPr lvl="0" rtl="0">
              <a:spcBef>
                <a:spcPts val="0"/>
              </a:spcBef>
              <a:spcAft>
                <a:spcPts val="0"/>
              </a:spcAft>
              <a:buSzPts val="2300"/>
              <a:buNone/>
              <a:defRPr sz="3335" b="0">
                <a:latin typeface="Figtree Black"/>
                <a:ea typeface="Figtree Black"/>
                <a:cs typeface="Figtree Black"/>
                <a:sym typeface="Figtree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3" name="Google Shape;83;p16"/>
          <p:cNvSpPr txBox="1">
            <a:spLocks noGrp="1"/>
          </p:cNvSpPr>
          <p:nvPr>
            <p:ph type="subTitle" idx="1"/>
          </p:nvPr>
        </p:nvSpPr>
        <p:spPr>
          <a:xfrm>
            <a:off x="950967" y="1486833"/>
            <a:ext cx="10320800" cy="33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200"/>
              <a:buFont typeface="Nunito Light"/>
              <a:buChar char="●"/>
              <a:defRPr/>
            </a:lvl1pPr>
            <a:lvl2pPr lvl="1" algn="ctr" rtl="0">
              <a:lnSpc>
                <a:spcPct val="100000"/>
              </a:lnSpc>
              <a:spcBef>
                <a:spcPts val="0"/>
              </a:spcBef>
              <a:spcAft>
                <a:spcPts val="0"/>
              </a:spcAft>
              <a:buSzPts val="1200"/>
              <a:buFont typeface="Nunito Light"/>
              <a:buChar char="○"/>
              <a:defRPr/>
            </a:lvl2pPr>
            <a:lvl3pPr lvl="2" algn="ctr" rtl="0">
              <a:lnSpc>
                <a:spcPct val="100000"/>
              </a:lnSpc>
              <a:spcBef>
                <a:spcPts val="0"/>
              </a:spcBef>
              <a:spcAft>
                <a:spcPts val="0"/>
              </a:spcAft>
              <a:buSzPts val="1200"/>
              <a:buFont typeface="Nunito Light"/>
              <a:buChar char="■"/>
              <a:defRPr/>
            </a:lvl3pPr>
            <a:lvl4pPr lvl="3" algn="ctr" rtl="0">
              <a:lnSpc>
                <a:spcPct val="100000"/>
              </a:lnSpc>
              <a:spcBef>
                <a:spcPts val="0"/>
              </a:spcBef>
              <a:spcAft>
                <a:spcPts val="0"/>
              </a:spcAft>
              <a:buSzPts val="1200"/>
              <a:buFont typeface="Nunito Light"/>
              <a:buChar char="●"/>
              <a:defRPr/>
            </a:lvl4pPr>
            <a:lvl5pPr lvl="4" algn="ctr" rtl="0">
              <a:lnSpc>
                <a:spcPct val="100000"/>
              </a:lnSpc>
              <a:spcBef>
                <a:spcPts val="0"/>
              </a:spcBef>
              <a:spcAft>
                <a:spcPts val="0"/>
              </a:spcAft>
              <a:buSzPts val="1200"/>
              <a:buFont typeface="Nunito Light"/>
              <a:buChar char="○"/>
              <a:defRPr/>
            </a:lvl5pPr>
            <a:lvl6pPr lvl="5" algn="ctr" rtl="0">
              <a:lnSpc>
                <a:spcPct val="100000"/>
              </a:lnSpc>
              <a:spcBef>
                <a:spcPts val="0"/>
              </a:spcBef>
              <a:spcAft>
                <a:spcPts val="0"/>
              </a:spcAft>
              <a:buSzPts val="1200"/>
              <a:buFont typeface="Nunito Light"/>
              <a:buChar char="■"/>
              <a:defRPr/>
            </a:lvl6pPr>
            <a:lvl7pPr lvl="6" algn="ctr" rtl="0">
              <a:lnSpc>
                <a:spcPct val="100000"/>
              </a:lnSpc>
              <a:spcBef>
                <a:spcPts val="0"/>
              </a:spcBef>
              <a:spcAft>
                <a:spcPts val="0"/>
              </a:spcAft>
              <a:buSzPts val="1200"/>
              <a:buFont typeface="Nunito Light"/>
              <a:buChar char="●"/>
              <a:defRPr/>
            </a:lvl7pPr>
            <a:lvl8pPr lvl="7" algn="ctr" rtl="0">
              <a:lnSpc>
                <a:spcPct val="100000"/>
              </a:lnSpc>
              <a:spcBef>
                <a:spcPts val="0"/>
              </a:spcBef>
              <a:spcAft>
                <a:spcPts val="0"/>
              </a:spcAft>
              <a:buSzPts val="1200"/>
              <a:buFont typeface="Nunito Light"/>
              <a:buChar char="○"/>
              <a:defRPr/>
            </a:lvl8pPr>
            <a:lvl9pPr lvl="8" algn="ctr" rtl="0">
              <a:lnSpc>
                <a:spcPct val="100000"/>
              </a:lnSpc>
              <a:spcBef>
                <a:spcPts val="0"/>
              </a:spcBef>
              <a:spcAft>
                <a:spcPts val="0"/>
              </a:spcAft>
              <a:buSzPts val="1200"/>
              <a:buFont typeface="Nunito Light"/>
              <a:buChar char="■"/>
              <a:defRPr/>
            </a:lvl9pPr>
          </a:lstStyle>
          <a:p>
            <a:endParaRPr/>
          </a:p>
        </p:txBody>
      </p:sp>
      <p:sp>
        <p:nvSpPr>
          <p:cNvPr id="84" name="Google Shape;84;p16"/>
          <p:cNvSpPr/>
          <p:nvPr/>
        </p:nvSpPr>
        <p:spPr>
          <a:xfrm>
            <a:off x="616000" y="249367"/>
            <a:ext cx="344000" cy="3440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85"/>
        <p:cNvGrpSpPr/>
        <p:nvPr/>
      </p:nvGrpSpPr>
      <p:grpSpPr>
        <a:xfrm>
          <a:off x="0" y="0"/>
          <a:ext cx="0" cy="0"/>
          <a:chOff x="0" y="0"/>
          <a:chExt cx="0" cy="0"/>
        </a:xfrm>
      </p:grpSpPr>
      <p:pic>
        <p:nvPicPr>
          <p:cNvPr id="86" name="Google Shape;86;p17"/>
          <p:cNvPicPr preferRelativeResize="0"/>
          <p:nvPr/>
        </p:nvPicPr>
        <p:blipFill>
          <a:blip r:embed="rId2"/>
          <a:stretch>
            <a:fillRect/>
          </a:stretch>
        </p:blipFill>
        <p:spPr>
          <a:xfrm>
            <a:off x="0" y="0"/>
            <a:ext cx="12192000" cy="6858000"/>
          </a:xfrm>
          <a:prstGeom prst="rect">
            <a:avLst/>
          </a:prstGeom>
          <a:noFill/>
          <a:ln>
            <a:noFill/>
          </a:ln>
        </p:spPr>
      </p:pic>
      <p:sp>
        <p:nvSpPr>
          <p:cNvPr id="87" name="Google Shape;87;p17"/>
          <p:cNvSpPr txBox="1">
            <a:spLocks noGrp="1"/>
          </p:cNvSpPr>
          <p:nvPr>
            <p:ph type="title"/>
          </p:nvPr>
        </p:nvSpPr>
        <p:spPr>
          <a:xfrm>
            <a:off x="960000" y="593367"/>
            <a:ext cx="10272000" cy="763600"/>
          </a:xfrm>
          <a:prstGeom prst="rect">
            <a:avLst/>
          </a:prstGeom>
          <a:solidFill>
            <a:schemeClr val="lt2"/>
          </a:solidFill>
        </p:spPr>
        <p:txBody>
          <a:bodyPr spcFirstLastPara="1" wrap="square" lIns="91425" tIns="91425" rIns="91425" bIns="91425" anchor="ctr" anchorCtr="0">
            <a:noAutofit/>
          </a:bodyPr>
          <a:lstStyle>
            <a:lvl1pPr lvl="0" rtl="0">
              <a:spcBef>
                <a:spcPts val="0"/>
              </a:spcBef>
              <a:spcAft>
                <a:spcPts val="0"/>
              </a:spcAft>
              <a:buSzPts val="2300"/>
              <a:buNone/>
              <a:defRPr sz="3335" b="0">
                <a:latin typeface="Figtree Black"/>
                <a:ea typeface="Figtree Black"/>
                <a:cs typeface="Figtree Black"/>
                <a:sym typeface="Figtree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8" name="Google Shape;88;p17"/>
          <p:cNvSpPr txBox="1">
            <a:spLocks noGrp="1"/>
          </p:cNvSpPr>
          <p:nvPr>
            <p:ph type="subTitle" idx="1"/>
          </p:nvPr>
        </p:nvSpPr>
        <p:spPr>
          <a:xfrm>
            <a:off x="1740933" y="3386033"/>
            <a:ext cx="2576400" cy="224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9" name="Google Shape;89;p17"/>
          <p:cNvSpPr txBox="1">
            <a:spLocks noGrp="1"/>
          </p:cNvSpPr>
          <p:nvPr>
            <p:ph type="subTitle" idx="2"/>
          </p:nvPr>
        </p:nvSpPr>
        <p:spPr>
          <a:xfrm>
            <a:off x="4757263" y="3386033"/>
            <a:ext cx="2576400" cy="224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0" name="Google Shape;90;p17"/>
          <p:cNvSpPr txBox="1">
            <a:spLocks noGrp="1"/>
          </p:cNvSpPr>
          <p:nvPr>
            <p:ph type="subTitle" idx="3"/>
          </p:nvPr>
        </p:nvSpPr>
        <p:spPr>
          <a:xfrm>
            <a:off x="7773599" y="3386033"/>
            <a:ext cx="2576400" cy="224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1" name="Google Shape;91;p17"/>
          <p:cNvSpPr txBox="1">
            <a:spLocks noGrp="1"/>
          </p:cNvSpPr>
          <p:nvPr>
            <p:ph type="subTitle" idx="4"/>
          </p:nvPr>
        </p:nvSpPr>
        <p:spPr>
          <a:xfrm>
            <a:off x="1740933" y="2403833"/>
            <a:ext cx="2576400" cy="1068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65">
                <a:solidFill>
                  <a:schemeClr val="dk1"/>
                </a:solidFill>
                <a:latin typeface="Figtree ExtraBold"/>
                <a:ea typeface="Figtree ExtraBold"/>
                <a:cs typeface="Figtree ExtraBold"/>
                <a:sym typeface="Figtree Extra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92" name="Google Shape;92;p17"/>
          <p:cNvSpPr txBox="1">
            <a:spLocks noGrp="1"/>
          </p:cNvSpPr>
          <p:nvPr>
            <p:ph type="subTitle" idx="5"/>
          </p:nvPr>
        </p:nvSpPr>
        <p:spPr>
          <a:xfrm>
            <a:off x="4757261" y="2403833"/>
            <a:ext cx="2576400" cy="1068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65">
                <a:solidFill>
                  <a:schemeClr val="dk1"/>
                </a:solidFill>
                <a:latin typeface="Figtree ExtraBold"/>
                <a:ea typeface="Figtree ExtraBold"/>
                <a:cs typeface="Figtree ExtraBold"/>
                <a:sym typeface="Figtree Extra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93" name="Google Shape;93;p17"/>
          <p:cNvSpPr txBox="1">
            <a:spLocks noGrp="1"/>
          </p:cNvSpPr>
          <p:nvPr>
            <p:ph type="subTitle" idx="6"/>
          </p:nvPr>
        </p:nvSpPr>
        <p:spPr>
          <a:xfrm>
            <a:off x="7773589" y="2403833"/>
            <a:ext cx="2576400" cy="1068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65">
                <a:solidFill>
                  <a:schemeClr val="dk1"/>
                </a:solidFill>
                <a:latin typeface="Figtree ExtraBold"/>
                <a:ea typeface="Figtree ExtraBold"/>
                <a:cs typeface="Figtree ExtraBold"/>
                <a:sym typeface="Figtree Extra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94" name="Google Shape;94;p17"/>
          <p:cNvSpPr/>
          <p:nvPr/>
        </p:nvSpPr>
        <p:spPr>
          <a:xfrm>
            <a:off x="616000" y="1356967"/>
            <a:ext cx="344000" cy="3440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95"/>
        <p:cNvGrpSpPr/>
        <p:nvPr/>
      </p:nvGrpSpPr>
      <p:grpSpPr>
        <a:xfrm>
          <a:off x="0" y="0"/>
          <a:ext cx="0" cy="0"/>
          <a:chOff x="0" y="0"/>
          <a:chExt cx="0" cy="0"/>
        </a:xfrm>
      </p:grpSpPr>
      <p:pic>
        <p:nvPicPr>
          <p:cNvPr id="96" name="Google Shape;96;p18"/>
          <p:cNvPicPr preferRelativeResize="0"/>
          <p:nvPr/>
        </p:nvPicPr>
        <p:blipFill>
          <a:blip r:embed="rId2"/>
          <a:stretch>
            <a:fillRect/>
          </a:stretch>
        </p:blipFill>
        <p:spPr>
          <a:xfrm>
            <a:off x="0" y="0"/>
            <a:ext cx="12192000" cy="6858000"/>
          </a:xfrm>
          <a:prstGeom prst="rect">
            <a:avLst/>
          </a:prstGeom>
          <a:noFill/>
          <a:ln>
            <a:noFill/>
          </a:ln>
        </p:spPr>
      </p:pic>
      <p:sp>
        <p:nvSpPr>
          <p:cNvPr id="97" name="Google Shape;97;p18"/>
          <p:cNvSpPr txBox="1">
            <a:spLocks noGrp="1"/>
          </p:cNvSpPr>
          <p:nvPr>
            <p:ph type="title"/>
          </p:nvPr>
        </p:nvSpPr>
        <p:spPr>
          <a:xfrm>
            <a:off x="960000" y="593367"/>
            <a:ext cx="10272000" cy="763600"/>
          </a:xfrm>
          <a:prstGeom prst="rect">
            <a:avLst/>
          </a:prstGeom>
          <a:solidFill>
            <a:schemeClr val="lt2"/>
          </a:solidFill>
        </p:spPr>
        <p:txBody>
          <a:bodyPr spcFirstLastPara="1" wrap="square" lIns="91425" tIns="91425" rIns="91425" bIns="91425" anchor="t" anchorCtr="0">
            <a:noAutofit/>
          </a:bodyPr>
          <a:lstStyle>
            <a:lvl1pPr lvl="0" rtl="0">
              <a:spcBef>
                <a:spcPts val="0"/>
              </a:spcBef>
              <a:spcAft>
                <a:spcPts val="0"/>
              </a:spcAft>
              <a:buSzPts val="2300"/>
              <a:buNone/>
              <a:defRPr sz="3335" b="0">
                <a:latin typeface="Figtree Black"/>
                <a:ea typeface="Figtree Black"/>
                <a:cs typeface="Figtree Black"/>
                <a:sym typeface="Figtree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8" name="Google Shape;98;p18"/>
          <p:cNvSpPr txBox="1">
            <a:spLocks noGrp="1"/>
          </p:cNvSpPr>
          <p:nvPr>
            <p:ph type="subTitle" idx="1"/>
          </p:nvPr>
        </p:nvSpPr>
        <p:spPr>
          <a:xfrm>
            <a:off x="1783533" y="2345617"/>
            <a:ext cx="3748000" cy="14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9" name="Google Shape;99;p18"/>
          <p:cNvSpPr txBox="1">
            <a:spLocks noGrp="1"/>
          </p:cNvSpPr>
          <p:nvPr>
            <p:ph type="subTitle" idx="2"/>
          </p:nvPr>
        </p:nvSpPr>
        <p:spPr>
          <a:xfrm>
            <a:off x="6409335" y="2345617"/>
            <a:ext cx="3748000" cy="14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0" name="Google Shape;100;p18"/>
          <p:cNvSpPr txBox="1">
            <a:spLocks noGrp="1"/>
          </p:cNvSpPr>
          <p:nvPr>
            <p:ph type="subTitle" idx="3"/>
          </p:nvPr>
        </p:nvSpPr>
        <p:spPr>
          <a:xfrm>
            <a:off x="1783533" y="4253033"/>
            <a:ext cx="3797600" cy="14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1" name="Google Shape;101;p18"/>
          <p:cNvSpPr txBox="1">
            <a:spLocks noGrp="1"/>
          </p:cNvSpPr>
          <p:nvPr>
            <p:ph type="subTitle" idx="4"/>
          </p:nvPr>
        </p:nvSpPr>
        <p:spPr>
          <a:xfrm>
            <a:off x="6409333" y="4253033"/>
            <a:ext cx="3748000" cy="14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2" name="Google Shape;102;p18"/>
          <p:cNvSpPr txBox="1">
            <a:spLocks noGrp="1"/>
          </p:cNvSpPr>
          <p:nvPr>
            <p:ph type="subTitle" idx="5"/>
          </p:nvPr>
        </p:nvSpPr>
        <p:spPr>
          <a:xfrm>
            <a:off x="1783532" y="1923411"/>
            <a:ext cx="3748000" cy="502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265">
                <a:solidFill>
                  <a:schemeClr val="dk1"/>
                </a:solidFill>
                <a:latin typeface="Figtree ExtraBold"/>
                <a:ea typeface="Figtree ExtraBold"/>
                <a:cs typeface="Figtree ExtraBold"/>
                <a:sym typeface="Figtree Extra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03" name="Google Shape;103;p18"/>
          <p:cNvSpPr txBox="1">
            <a:spLocks noGrp="1"/>
          </p:cNvSpPr>
          <p:nvPr>
            <p:ph type="subTitle" idx="6"/>
          </p:nvPr>
        </p:nvSpPr>
        <p:spPr>
          <a:xfrm>
            <a:off x="1783533" y="3832583"/>
            <a:ext cx="3797600" cy="502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265">
                <a:solidFill>
                  <a:schemeClr val="dk1"/>
                </a:solidFill>
                <a:latin typeface="Figtree ExtraBold"/>
                <a:ea typeface="Figtree ExtraBold"/>
                <a:cs typeface="Figtree ExtraBold"/>
                <a:sym typeface="Figtree Extra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04" name="Google Shape;104;p18"/>
          <p:cNvSpPr txBox="1">
            <a:spLocks noGrp="1"/>
          </p:cNvSpPr>
          <p:nvPr>
            <p:ph type="subTitle" idx="7"/>
          </p:nvPr>
        </p:nvSpPr>
        <p:spPr>
          <a:xfrm>
            <a:off x="6409299" y="1923411"/>
            <a:ext cx="3748000" cy="502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265">
                <a:solidFill>
                  <a:schemeClr val="dk1"/>
                </a:solidFill>
                <a:latin typeface="Figtree ExtraBold"/>
                <a:ea typeface="Figtree ExtraBold"/>
                <a:cs typeface="Figtree ExtraBold"/>
                <a:sym typeface="Figtree Extra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05" name="Google Shape;105;p18"/>
          <p:cNvSpPr txBox="1">
            <a:spLocks noGrp="1"/>
          </p:cNvSpPr>
          <p:nvPr>
            <p:ph type="subTitle" idx="8"/>
          </p:nvPr>
        </p:nvSpPr>
        <p:spPr>
          <a:xfrm>
            <a:off x="6409299" y="3832583"/>
            <a:ext cx="3748000" cy="502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265">
                <a:solidFill>
                  <a:schemeClr val="dk1"/>
                </a:solidFill>
                <a:latin typeface="Figtree ExtraBold"/>
                <a:ea typeface="Figtree ExtraBold"/>
                <a:cs typeface="Figtree ExtraBold"/>
                <a:sym typeface="Figtree Extra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06" name="Google Shape;106;p18"/>
          <p:cNvSpPr/>
          <p:nvPr/>
        </p:nvSpPr>
        <p:spPr>
          <a:xfrm>
            <a:off x="11232000" y="1356967"/>
            <a:ext cx="344000" cy="3440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07"/>
        <p:cNvGrpSpPr/>
        <p:nvPr/>
      </p:nvGrpSpPr>
      <p:grpSpPr>
        <a:xfrm>
          <a:off x="0" y="0"/>
          <a:ext cx="0" cy="0"/>
          <a:chOff x="0" y="0"/>
          <a:chExt cx="0" cy="0"/>
        </a:xfrm>
      </p:grpSpPr>
      <p:pic>
        <p:nvPicPr>
          <p:cNvPr id="108" name="Google Shape;108;p19"/>
          <p:cNvPicPr preferRelativeResize="0"/>
          <p:nvPr/>
        </p:nvPicPr>
        <p:blipFill>
          <a:blip r:embed="rId2"/>
          <a:stretch>
            <a:fillRect/>
          </a:stretch>
        </p:blipFill>
        <p:spPr>
          <a:xfrm flipH="1">
            <a:off x="0" y="0"/>
            <a:ext cx="12192000" cy="6858000"/>
          </a:xfrm>
          <a:prstGeom prst="rect">
            <a:avLst/>
          </a:prstGeom>
          <a:noFill/>
          <a:ln>
            <a:noFill/>
          </a:ln>
        </p:spPr>
      </p:pic>
      <p:sp>
        <p:nvSpPr>
          <p:cNvPr id="109" name="Google Shape;109;p19"/>
          <p:cNvSpPr txBox="1">
            <a:spLocks noGrp="1"/>
          </p:cNvSpPr>
          <p:nvPr>
            <p:ph type="title"/>
          </p:nvPr>
        </p:nvSpPr>
        <p:spPr>
          <a:xfrm>
            <a:off x="960000" y="593367"/>
            <a:ext cx="10272000" cy="763600"/>
          </a:xfrm>
          <a:prstGeom prst="rect">
            <a:avLst/>
          </a:prstGeom>
          <a:solidFill>
            <a:schemeClr val="lt2"/>
          </a:solidFill>
        </p:spPr>
        <p:txBody>
          <a:bodyPr spcFirstLastPara="1" wrap="square" lIns="91425" tIns="91425" rIns="91425" bIns="91425" anchor="t" anchorCtr="0">
            <a:noAutofit/>
          </a:bodyPr>
          <a:lstStyle>
            <a:lvl1pPr lvl="0" rtl="0">
              <a:spcBef>
                <a:spcPts val="0"/>
              </a:spcBef>
              <a:spcAft>
                <a:spcPts val="0"/>
              </a:spcAft>
              <a:buSzPts val="2300"/>
              <a:buNone/>
              <a:defRPr sz="3335" b="0">
                <a:latin typeface="Figtree Black"/>
                <a:ea typeface="Figtree Black"/>
                <a:cs typeface="Figtree Black"/>
                <a:sym typeface="Figtree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0" name="Google Shape;110;p19"/>
          <p:cNvSpPr txBox="1">
            <a:spLocks noGrp="1"/>
          </p:cNvSpPr>
          <p:nvPr>
            <p:ph type="subTitle" idx="1"/>
          </p:nvPr>
        </p:nvSpPr>
        <p:spPr>
          <a:xfrm>
            <a:off x="1788849" y="2712456"/>
            <a:ext cx="2859200" cy="11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1" name="Google Shape;111;p19"/>
          <p:cNvSpPr txBox="1">
            <a:spLocks noGrp="1"/>
          </p:cNvSpPr>
          <p:nvPr>
            <p:ph type="subTitle" idx="2"/>
          </p:nvPr>
        </p:nvSpPr>
        <p:spPr>
          <a:xfrm>
            <a:off x="4885649" y="2712433"/>
            <a:ext cx="2859200" cy="11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2" name="Google Shape;112;p19"/>
          <p:cNvSpPr txBox="1">
            <a:spLocks noGrp="1"/>
          </p:cNvSpPr>
          <p:nvPr>
            <p:ph type="subTitle" idx="3"/>
          </p:nvPr>
        </p:nvSpPr>
        <p:spPr>
          <a:xfrm>
            <a:off x="1788849" y="4992337"/>
            <a:ext cx="2859200" cy="11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3" name="Google Shape;113;p19"/>
          <p:cNvSpPr txBox="1">
            <a:spLocks noGrp="1"/>
          </p:cNvSpPr>
          <p:nvPr>
            <p:ph type="subTitle" idx="4"/>
          </p:nvPr>
        </p:nvSpPr>
        <p:spPr>
          <a:xfrm>
            <a:off x="4887567" y="4992333"/>
            <a:ext cx="2859200" cy="11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4" name="Google Shape;114;p19"/>
          <p:cNvSpPr txBox="1">
            <a:spLocks noGrp="1"/>
          </p:cNvSpPr>
          <p:nvPr>
            <p:ph type="subTitle" idx="5"/>
          </p:nvPr>
        </p:nvSpPr>
        <p:spPr>
          <a:xfrm>
            <a:off x="7986284" y="2712433"/>
            <a:ext cx="2859200" cy="11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5" name="Google Shape;115;p19"/>
          <p:cNvSpPr txBox="1">
            <a:spLocks noGrp="1"/>
          </p:cNvSpPr>
          <p:nvPr>
            <p:ph type="subTitle" idx="6"/>
          </p:nvPr>
        </p:nvSpPr>
        <p:spPr>
          <a:xfrm>
            <a:off x="7986284" y="4992333"/>
            <a:ext cx="2859200" cy="11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6" name="Google Shape;116;p19"/>
          <p:cNvSpPr txBox="1">
            <a:spLocks noGrp="1"/>
          </p:cNvSpPr>
          <p:nvPr>
            <p:ph type="subTitle" idx="7"/>
          </p:nvPr>
        </p:nvSpPr>
        <p:spPr>
          <a:xfrm>
            <a:off x="1794483" y="2239667"/>
            <a:ext cx="2859200" cy="56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65">
                <a:solidFill>
                  <a:schemeClr val="dk1"/>
                </a:solidFill>
                <a:latin typeface="Figtree ExtraBold"/>
                <a:ea typeface="Figtree ExtraBold"/>
                <a:cs typeface="Figtree ExtraBold"/>
                <a:sym typeface="Figtree Extra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17" name="Google Shape;117;p19"/>
          <p:cNvSpPr txBox="1">
            <a:spLocks noGrp="1"/>
          </p:cNvSpPr>
          <p:nvPr>
            <p:ph type="subTitle" idx="8"/>
          </p:nvPr>
        </p:nvSpPr>
        <p:spPr>
          <a:xfrm>
            <a:off x="4885649" y="2239667"/>
            <a:ext cx="2859200" cy="56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65">
                <a:solidFill>
                  <a:schemeClr val="dk1"/>
                </a:solidFill>
                <a:latin typeface="Figtree ExtraBold"/>
                <a:ea typeface="Figtree ExtraBold"/>
                <a:cs typeface="Figtree ExtraBold"/>
                <a:sym typeface="Figtree Extra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18" name="Google Shape;118;p19"/>
          <p:cNvSpPr txBox="1">
            <a:spLocks noGrp="1"/>
          </p:cNvSpPr>
          <p:nvPr>
            <p:ph type="subTitle" idx="9"/>
          </p:nvPr>
        </p:nvSpPr>
        <p:spPr>
          <a:xfrm>
            <a:off x="7991484" y="2239667"/>
            <a:ext cx="2859200" cy="56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65">
                <a:solidFill>
                  <a:schemeClr val="dk1"/>
                </a:solidFill>
                <a:latin typeface="Figtree ExtraBold"/>
                <a:ea typeface="Figtree ExtraBold"/>
                <a:cs typeface="Figtree ExtraBold"/>
                <a:sym typeface="Figtree Extra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19" name="Google Shape;119;p19"/>
          <p:cNvSpPr txBox="1">
            <a:spLocks noGrp="1"/>
          </p:cNvSpPr>
          <p:nvPr>
            <p:ph type="subTitle" idx="13"/>
          </p:nvPr>
        </p:nvSpPr>
        <p:spPr>
          <a:xfrm>
            <a:off x="1794483" y="4515200"/>
            <a:ext cx="2859200" cy="563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265">
                <a:solidFill>
                  <a:schemeClr val="dk1"/>
                </a:solidFill>
                <a:latin typeface="Figtree ExtraBold"/>
                <a:ea typeface="Figtree ExtraBold"/>
                <a:cs typeface="Figtree ExtraBold"/>
                <a:sym typeface="Figtree Extra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20" name="Google Shape;120;p19"/>
          <p:cNvSpPr txBox="1">
            <a:spLocks noGrp="1"/>
          </p:cNvSpPr>
          <p:nvPr>
            <p:ph type="subTitle" idx="14"/>
          </p:nvPr>
        </p:nvSpPr>
        <p:spPr>
          <a:xfrm>
            <a:off x="4885649" y="4515200"/>
            <a:ext cx="2859200" cy="563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265">
                <a:solidFill>
                  <a:schemeClr val="dk1"/>
                </a:solidFill>
                <a:latin typeface="Figtree ExtraBold"/>
                <a:ea typeface="Figtree ExtraBold"/>
                <a:cs typeface="Figtree ExtraBold"/>
                <a:sym typeface="Figtree Extra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21" name="Google Shape;121;p19"/>
          <p:cNvSpPr txBox="1">
            <a:spLocks noGrp="1"/>
          </p:cNvSpPr>
          <p:nvPr>
            <p:ph type="subTitle" idx="15"/>
          </p:nvPr>
        </p:nvSpPr>
        <p:spPr>
          <a:xfrm>
            <a:off x="7991484" y="4515200"/>
            <a:ext cx="2859200" cy="563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265">
                <a:solidFill>
                  <a:schemeClr val="dk1"/>
                </a:solidFill>
                <a:latin typeface="Figtree ExtraBold"/>
                <a:ea typeface="Figtree ExtraBold"/>
                <a:cs typeface="Figtree ExtraBold"/>
                <a:sym typeface="Figtree Extra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22" name="Google Shape;122;p19"/>
          <p:cNvSpPr/>
          <p:nvPr/>
        </p:nvSpPr>
        <p:spPr>
          <a:xfrm>
            <a:off x="11232000" y="249367"/>
            <a:ext cx="344000" cy="3440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23"/>
        <p:cNvGrpSpPr/>
        <p:nvPr/>
      </p:nvGrpSpPr>
      <p:grpSpPr>
        <a:xfrm>
          <a:off x="0" y="0"/>
          <a:ext cx="0" cy="0"/>
          <a:chOff x="0" y="0"/>
          <a:chExt cx="0" cy="0"/>
        </a:xfrm>
      </p:grpSpPr>
      <p:pic>
        <p:nvPicPr>
          <p:cNvPr id="124" name="Google Shape;124;p20"/>
          <p:cNvPicPr preferRelativeResize="0"/>
          <p:nvPr/>
        </p:nvPicPr>
        <p:blipFill>
          <a:blip r:embed="rId2"/>
          <a:stretch>
            <a:fillRect/>
          </a:stretch>
        </p:blipFill>
        <p:spPr>
          <a:xfrm>
            <a:off x="0" y="1"/>
            <a:ext cx="12192000" cy="6857993"/>
          </a:xfrm>
          <a:prstGeom prst="rect">
            <a:avLst/>
          </a:prstGeom>
          <a:noFill/>
          <a:ln>
            <a:noFill/>
          </a:ln>
        </p:spPr>
      </p:pic>
      <p:sp>
        <p:nvSpPr>
          <p:cNvPr id="125" name="Google Shape;125;p20"/>
          <p:cNvSpPr txBox="1">
            <a:spLocks noGrp="1"/>
          </p:cNvSpPr>
          <p:nvPr>
            <p:ph type="title"/>
          </p:nvPr>
        </p:nvSpPr>
        <p:spPr>
          <a:xfrm>
            <a:off x="950967" y="593367"/>
            <a:ext cx="10290000" cy="763600"/>
          </a:xfrm>
          <a:prstGeom prst="rect">
            <a:avLst/>
          </a:prstGeom>
          <a:solidFill>
            <a:schemeClr val="lt2"/>
          </a:solidFill>
        </p:spPr>
        <p:txBody>
          <a:bodyPr spcFirstLastPara="1" wrap="square" lIns="91425" tIns="91425" rIns="91425" bIns="91425" anchor="ctr" anchorCtr="0">
            <a:noAutofit/>
          </a:bodyPr>
          <a:lstStyle>
            <a:lvl1pPr lvl="0">
              <a:spcBef>
                <a:spcPts val="0"/>
              </a:spcBef>
              <a:spcAft>
                <a:spcPts val="0"/>
              </a:spcAft>
              <a:buSzPts val="2300"/>
              <a:buNone/>
              <a:defRPr sz="3335" b="0">
                <a:latin typeface="Figtree Black"/>
                <a:ea typeface="Figtree Black"/>
                <a:cs typeface="Figtree Black"/>
                <a:sym typeface="Figtree Black"/>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126" name="Google Shape;126;p20"/>
          <p:cNvSpPr/>
          <p:nvPr/>
        </p:nvSpPr>
        <p:spPr>
          <a:xfrm>
            <a:off x="615967" y="1356967"/>
            <a:ext cx="344000" cy="3440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
        <p:cNvGrpSpPr/>
        <p:nvPr/>
      </p:nvGrpSpPr>
      <p:grpSpPr>
        <a:xfrm>
          <a:off x="0" y="0"/>
          <a:ext cx="0" cy="0"/>
          <a:chOff x="0" y="0"/>
          <a:chExt cx="0" cy="0"/>
        </a:xfrm>
      </p:grpSpPr>
      <p:pic>
        <p:nvPicPr>
          <p:cNvPr id="13" name="Google Shape;13;p3"/>
          <p:cNvPicPr preferRelativeResize="0"/>
          <p:nvPr/>
        </p:nvPicPr>
        <p:blipFill>
          <a:blip r:embed="rId2"/>
          <a:stretch>
            <a:fillRect/>
          </a:stretch>
        </p:blipFill>
        <p:spPr>
          <a:xfrm rot="10800000" flipH="1">
            <a:off x="0" y="0"/>
            <a:ext cx="12192000" cy="6858000"/>
          </a:xfrm>
          <a:prstGeom prst="rect">
            <a:avLst/>
          </a:prstGeom>
          <a:noFill/>
          <a:ln>
            <a:noFill/>
          </a:ln>
        </p:spPr>
      </p:pic>
      <p:sp>
        <p:nvSpPr>
          <p:cNvPr id="14" name="Google Shape;14;p3"/>
          <p:cNvSpPr txBox="1">
            <a:spLocks noGrp="1"/>
          </p:cNvSpPr>
          <p:nvPr>
            <p:ph type="title"/>
          </p:nvPr>
        </p:nvSpPr>
        <p:spPr>
          <a:xfrm>
            <a:off x="1410167" y="3063000"/>
            <a:ext cx="7126800" cy="1191200"/>
          </a:xfrm>
          <a:prstGeom prst="rect">
            <a:avLst/>
          </a:prstGeom>
          <a:solidFill>
            <a:schemeClr val="lt2"/>
          </a:solidFill>
        </p:spPr>
        <p:txBody>
          <a:bodyPr spcFirstLastPara="1" wrap="square" lIns="91425" tIns="91425" rIns="91425" bIns="91425" anchor="ctr" anchorCtr="0">
            <a:noAutofit/>
          </a:bodyPr>
          <a:lstStyle>
            <a:lvl1pPr lvl="0" algn="ctr">
              <a:spcBef>
                <a:spcPts val="0"/>
              </a:spcBef>
              <a:spcAft>
                <a:spcPts val="0"/>
              </a:spcAft>
              <a:buSzPts val="3600"/>
              <a:buNone/>
              <a:defRPr sz="6265" b="0">
                <a:latin typeface="Figtree Black"/>
                <a:ea typeface="Figtree Black"/>
                <a:cs typeface="Figtree Black"/>
                <a:sym typeface="Figtree Black"/>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title" idx="2" hasCustomPrompt="1"/>
          </p:nvPr>
        </p:nvSpPr>
        <p:spPr>
          <a:xfrm>
            <a:off x="8536967" y="3063000"/>
            <a:ext cx="1533200" cy="1191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7600" b="0">
                <a:solidFill>
                  <a:schemeClr val="lt1"/>
                </a:solidFill>
                <a:latin typeface="Figtree Black"/>
                <a:ea typeface="Figtree Black"/>
                <a:cs typeface="Figtree Black"/>
                <a:sym typeface="Figtree Black"/>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27"/>
        <p:cNvGrpSpPr/>
        <p:nvPr/>
      </p:nvGrpSpPr>
      <p:grpSpPr>
        <a:xfrm>
          <a:off x="0" y="0"/>
          <a:ext cx="0" cy="0"/>
          <a:chOff x="0" y="0"/>
          <a:chExt cx="0" cy="0"/>
        </a:xfrm>
      </p:grpSpPr>
      <p:pic>
        <p:nvPicPr>
          <p:cNvPr id="128" name="Google Shape;128;p21"/>
          <p:cNvPicPr preferRelativeResize="0"/>
          <p:nvPr/>
        </p:nvPicPr>
        <p:blipFill>
          <a:blip r:embed="rId2"/>
          <a:stretch>
            <a:fillRect/>
          </a:stretch>
        </p:blipFill>
        <p:spPr>
          <a:xfrm flipH="1">
            <a:off x="0" y="6"/>
            <a:ext cx="12192000" cy="6857993"/>
          </a:xfrm>
          <a:prstGeom prst="rect">
            <a:avLst/>
          </a:prstGeom>
          <a:noFill/>
          <a:ln>
            <a:noFill/>
          </a:ln>
        </p:spPr>
      </p:pic>
      <p:sp>
        <p:nvSpPr>
          <p:cNvPr id="129" name="Google Shape;129;p21"/>
          <p:cNvSpPr txBox="1">
            <a:spLocks noGrp="1"/>
          </p:cNvSpPr>
          <p:nvPr>
            <p:ph type="title"/>
          </p:nvPr>
        </p:nvSpPr>
        <p:spPr>
          <a:xfrm>
            <a:off x="950967" y="593367"/>
            <a:ext cx="10290000" cy="763600"/>
          </a:xfrm>
          <a:prstGeom prst="rect">
            <a:avLst/>
          </a:prstGeom>
          <a:solidFill>
            <a:schemeClr val="lt2"/>
          </a:solidFill>
        </p:spPr>
        <p:txBody>
          <a:bodyPr spcFirstLastPara="1" wrap="square" lIns="91425" tIns="91425" rIns="91425" bIns="91425" anchor="ctr" anchorCtr="0">
            <a:noAutofit/>
          </a:bodyPr>
          <a:lstStyle>
            <a:lvl1pPr lvl="0" rtl="0">
              <a:spcBef>
                <a:spcPts val="0"/>
              </a:spcBef>
              <a:spcAft>
                <a:spcPts val="0"/>
              </a:spcAft>
              <a:buSzPts val="2300"/>
              <a:buNone/>
              <a:defRPr sz="3335" b="0">
                <a:latin typeface="Figtree Black"/>
                <a:ea typeface="Figtree Black"/>
                <a:cs typeface="Figtree Black"/>
                <a:sym typeface="Figtree Black"/>
              </a:defRPr>
            </a:lvl1pPr>
            <a:lvl2pPr lvl="1" rtl="0">
              <a:spcBef>
                <a:spcPts val="0"/>
              </a:spcBef>
              <a:spcAft>
                <a:spcPts val="0"/>
              </a:spcAft>
              <a:buSzPts val="3000"/>
              <a:buNone/>
              <a:defRPr>
                <a:latin typeface="Open Sans"/>
                <a:ea typeface="Open Sans"/>
                <a:cs typeface="Open Sans"/>
                <a:sym typeface="Open Sans"/>
              </a:defRPr>
            </a:lvl2pPr>
            <a:lvl3pPr lvl="2" rtl="0">
              <a:spcBef>
                <a:spcPts val="0"/>
              </a:spcBef>
              <a:spcAft>
                <a:spcPts val="0"/>
              </a:spcAft>
              <a:buSzPts val="3000"/>
              <a:buNone/>
              <a:defRPr>
                <a:latin typeface="Open Sans"/>
                <a:ea typeface="Open Sans"/>
                <a:cs typeface="Open Sans"/>
                <a:sym typeface="Open Sans"/>
              </a:defRPr>
            </a:lvl3pPr>
            <a:lvl4pPr lvl="3" rtl="0">
              <a:spcBef>
                <a:spcPts val="0"/>
              </a:spcBef>
              <a:spcAft>
                <a:spcPts val="0"/>
              </a:spcAft>
              <a:buSzPts val="3000"/>
              <a:buNone/>
              <a:defRPr>
                <a:latin typeface="Open Sans"/>
                <a:ea typeface="Open Sans"/>
                <a:cs typeface="Open Sans"/>
                <a:sym typeface="Open Sans"/>
              </a:defRPr>
            </a:lvl4pPr>
            <a:lvl5pPr lvl="4" rtl="0">
              <a:spcBef>
                <a:spcPts val="0"/>
              </a:spcBef>
              <a:spcAft>
                <a:spcPts val="0"/>
              </a:spcAft>
              <a:buSzPts val="3000"/>
              <a:buNone/>
              <a:defRPr>
                <a:latin typeface="Open Sans"/>
                <a:ea typeface="Open Sans"/>
                <a:cs typeface="Open Sans"/>
                <a:sym typeface="Open Sans"/>
              </a:defRPr>
            </a:lvl5pPr>
            <a:lvl6pPr lvl="5" rtl="0">
              <a:spcBef>
                <a:spcPts val="0"/>
              </a:spcBef>
              <a:spcAft>
                <a:spcPts val="0"/>
              </a:spcAft>
              <a:buSzPts val="3000"/>
              <a:buNone/>
              <a:defRPr>
                <a:latin typeface="Open Sans"/>
                <a:ea typeface="Open Sans"/>
                <a:cs typeface="Open Sans"/>
                <a:sym typeface="Open Sans"/>
              </a:defRPr>
            </a:lvl6pPr>
            <a:lvl7pPr lvl="6" rtl="0">
              <a:spcBef>
                <a:spcPts val="0"/>
              </a:spcBef>
              <a:spcAft>
                <a:spcPts val="0"/>
              </a:spcAft>
              <a:buSzPts val="3000"/>
              <a:buNone/>
              <a:defRPr>
                <a:latin typeface="Open Sans"/>
                <a:ea typeface="Open Sans"/>
                <a:cs typeface="Open Sans"/>
                <a:sym typeface="Open Sans"/>
              </a:defRPr>
            </a:lvl7pPr>
            <a:lvl8pPr lvl="7" rtl="0">
              <a:spcBef>
                <a:spcPts val="0"/>
              </a:spcBef>
              <a:spcAft>
                <a:spcPts val="0"/>
              </a:spcAft>
              <a:buSzPts val="3000"/>
              <a:buNone/>
              <a:defRPr>
                <a:latin typeface="Open Sans"/>
                <a:ea typeface="Open Sans"/>
                <a:cs typeface="Open Sans"/>
                <a:sym typeface="Open Sans"/>
              </a:defRPr>
            </a:lvl8pPr>
            <a:lvl9pPr lvl="8" rtl="0">
              <a:spcBef>
                <a:spcPts val="0"/>
              </a:spcBef>
              <a:spcAft>
                <a:spcPts val="0"/>
              </a:spcAft>
              <a:buSzPts val="3000"/>
              <a:buNone/>
              <a:defRPr>
                <a:latin typeface="Open Sans"/>
                <a:ea typeface="Open Sans"/>
                <a:cs typeface="Open Sans"/>
                <a:sym typeface="Open Sans"/>
              </a:defRPr>
            </a:lvl9pPr>
          </a:lstStyle>
          <a:p>
            <a:endParaRPr/>
          </a:p>
        </p:txBody>
      </p:sp>
      <p:sp>
        <p:nvSpPr>
          <p:cNvPr id="130" name="Google Shape;130;p21"/>
          <p:cNvSpPr/>
          <p:nvPr/>
        </p:nvSpPr>
        <p:spPr>
          <a:xfrm>
            <a:off x="11240967" y="249367"/>
            <a:ext cx="344000" cy="3440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36"/>
        <p:cNvGrpSpPr/>
        <p:nvPr/>
      </p:nvGrpSpPr>
      <p:grpSpPr>
        <a:xfrm>
          <a:off x="0" y="0"/>
          <a:ext cx="0" cy="0"/>
          <a:chOff x="0" y="0"/>
          <a:chExt cx="0" cy="0"/>
        </a:xfrm>
      </p:grpSpPr>
      <p:pic>
        <p:nvPicPr>
          <p:cNvPr id="137" name="Google Shape;137;p23"/>
          <p:cNvPicPr preferRelativeResize="0"/>
          <p:nvPr/>
        </p:nvPicPr>
        <p:blipFill>
          <a:blip r:embed="rId2"/>
          <a:stretch>
            <a:fillRect/>
          </a:stretch>
        </p:blipFill>
        <p:spPr>
          <a:xfrm rot="10800000">
            <a:off x="0" y="0"/>
            <a:ext cx="12192000" cy="68580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38"/>
        <p:cNvGrpSpPr/>
        <p:nvPr/>
      </p:nvGrpSpPr>
      <p:grpSpPr>
        <a:xfrm>
          <a:off x="0" y="0"/>
          <a:ext cx="0" cy="0"/>
          <a:chOff x="0" y="0"/>
          <a:chExt cx="0" cy="0"/>
        </a:xfrm>
      </p:grpSpPr>
      <p:pic>
        <p:nvPicPr>
          <p:cNvPr id="139" name="Google Shape;139;p24"/>
          <p:cNvPicPr preferRelativeResize="0"/>
          <p:nvPr/>
        </p:nvPicPr>
        <p:blipFill>
          <a:blip r:embed="rId2"/>
          <a:stretch>
            <a:fillRect/>
          </a:stretch>
        </p:blipFill>
        <p:spPr>
          <a:xfrm rot="10800000" flipH="1">
            <a:off x="0" y="0"/>
            <a:ext cx="12192000" cy="68580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pic>
        <p:nvPicPr>
          <p:cNvPr id="17" name="Google Shape;17;p4"/>
          <p:cNvPicPr preferRelativeResize="0"/>
          <p:nvPr/>
        </p:nvPicPr>
        <p:blipFill>
          <a:blip r:embed="rId2"/>
          <a:stretch>
            <a:fillRect/>
          </a:stretch>
        </p:blipFill>
        <p:spPr>
          <a:xfrm>
            <a:off x="0" y="-12"/>
            <a:ext cx="12192000" cy="6858011"/>
          </a:xfrm>
          <a:prstGeom prst="rect">
            <a:avLst/>
          </a:prstGeom>
          <a:noFill/>
          <a:ln>
            <a:noFill/>
          </a:ln>
        </p:spPr>
      </p:pic>
      <p:sp>
        <p:nvSpPr>
          <p:cNvPr id="18" name="Google Shape;18;p4"/>
          <p:cNvSpPr txBox="1">
            <a:spLocks noGrp="1"/>
          </p:cNvSpPr>
          <p:nvPr>
            <p:ph type="title"/>
          </p:nvPr>
        </p:nvSpPr>
        <p:spPr>
          <a:xfrm>
            <a:off x="960000" y="593367"/>
            <a:ext cx="10272000" cy="763600"/>
          </a:xfrm>
          <a:prstGeom prst="rect">
            <a:avLst/>
          </a:prstGeom>
          <a:solidFill>
            <a:schemeClr val="lt2"/>
          </a:solidFill>
        </p:spPr>
        <p:txBody>
          <a:bodyPr spcFirstLastPara="1" wrap="square" lIns="91425" tIns="91425" rIns="91425" bIns="91425" anchor="ctr" anchorCtr="0">
            <a:noAutofit/>
          </a:bodyPr>
          <a:lstStyle>
            <a:lvl1pPr lvl="0" rtl="0">
              <a:spcBef>
                <a:spcPts val="0"/>
              </a:spcBef>
              <a:spcAft>
                <a:spcPts val="0"/>
              </a:spcAft>
              <a:buSzPts val="2300"/>
              <a:buNone/>
              <a:defRPr sz="3335" b="0">
                <a:latin typeface="Figtree Black"/>
                <a:ea typeface="Figtree Black"/>
                <a:cs typeface="Figtree Black"/>
                <a:sym typeface="Figtree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 name="Google Shape;19;p4"/>
          <p:cNvSpPr txBox="1">
            <a:spLocks noGrp="1"/>
          </p:cNvSpPr>
          <p:nvPr>
            <p:ph type="body" idx="1"/>
          </p:nvPr>
        </p:nvSpPr>
        <p:spPr>
          <a:xfrm>
            <a:off x="960000" y="1517068"/>
            <a:ext cx="10272000" cy="540400"/>
          </a:xfrm>
          <a:prstGeom prst="rect">
            <a:avLst/>
          </a:prstGeom>
        </p:spPr>
        <p:txBody>
          <a:bodyPr spcFirstLastPara="1" wrap="square" lIns="91425" tIns="91425" rIns="91425" bIns="91425" anchor="t" anchorCtr="0">
            <a:noAutofit/>
          </a:bodyPr>
          <a:lstStyle>
            <a:lvl1pPr marL="609600" lvl="0" indent="-406400" rtl="0">
              <a:lnSpc>
                <a:spcPct val="100000"/>
              </a:lnSpc>
              <a:spcBef>
                <a:spcPts val="0"/>
              </a:spcBef>
              <a:spcAft>
                <a:spcPts val="0"/>
              </a:spcAft>
              <a:buSzPts val="1200"/>
              <a:buFont typeface="Nunito Light"/>
              <a:buChar char="●"/>
              <a:defRPr>
                <a:latin typeface="Barlow"/>
                <a:ea typeface="Barlow"/>
                <a:cs typeface="Barlow"/>
                <a:sym typeface="Barlow"/>
              </a:defRPr>
            </a:lvl1pPr>
            <a:lvl2pPr marL="1219200" lvl="1" indent="-406400" rtl="0">
              <a:lnSpc>
                <a:spcPct val="100000"/>
              </a:lnSpc>
              <a:spcBef>
                <a:spcPts val="0"/>
              </a:spcBef>
              <a:spcAft>
                <a:spcPts val="0"/>
              </a:spcAft>
              <a:buSzPts val="1200"/>
              <a:buFont typeface="Nunito Light"/>
              <a:buChar char="○"/>
              <a:defRPr/>
            </a:lvl2pPr>
            <a:lvl3pPr marL="1828800" lvl="2" indent="-406400" rtl="0">
              <a:lnSpc>
                <a:spcPct val="100000"/>
              </a:lnSpc>
              <a:spcBef>
                <a:spcPts val="0"/>
              </a:spcBef>
              <a:spcAft>
                <a:spcPts val="0"/>
              </a:spcAft>
              <a:buSzPts val="1200"/>
              <a:buFont typeface="Nunito Light"/>
              <a:buChar char="■"/>
              <a:defRPr/>
            </a:lvl3pPr>
            <a:lvl4pPr marL="2438400" lvl="3" indent="-406400" rtl="0">
              <a:lnSpc>
                <a:spcPct val="100000"/>
              </a:lnSpc>
              <a:spcBef>
                <a:spcPts val="0"/>
              </a:spcBef>
              <a:spcAft>
                <a:spcPts val="0"/>
              </a:spcAft>
              <a:buSzPts val="1200"/>
              <a:buFont typeface="Nunito Light"/>
              <a:buChar char="●"/>
              <a:defRPr/>
            </a:lvl4pPr>
            <a:lvl5pPr marL="3048000" lvl="4" indent="-406400" rtl="0">
              <a:lnSpc>
                <a:spcPct val="100000"/>
              </a:lnSpc>
              <a:spcBef>
                <a:spcPts val="0"/>
              </a:spcBef>
              <a:spcAft>
                <a:spcPts val="0"/>
              </a:spcAft>
              <a:buSzPts val="1200"/>
              <a:buFont typeface="Nunito Light"/>
              <a:buChar char="○"/>
              <a:defRPr/>
            </a:lvl5pPr>
            <a:lvl6pPr marL="3657600" lvl="5" indent="-406400" rtl="0">
              <a:lnSpc>
                <a:spcPct val="100000"/>
              </a:lnSpc>
              <a:spcBef>
                <a:spcPts val="0"/>
              </a:spcBef>
              <a:spcAft>
                <a:spcPts val="0"/>
              </a:spcAft>
              <a:buSzPts val="1200"/>
              <a:buFont typeface="Nunito Light"/>
              <a:buChar char="■"/>
              <a:defRPr/>
            </a:lvl6pPr>
            <a:lvl7pPr marL="4267200" lvl="6" indent="-406400" rtl="0">
              <a:lnSpc>
                <a:spcPct val="100000"/>
              </a:lnSpc>
              <a:spcBef>
                <a:spcPts val="0"/>
              </a:spcBef>
              <a:spcAft>
                <a:spcPts val="0"/>
              </a:spcAft>
              <a:buSzPts val="1200"/>
              <a:buFont typeface="Nunito Light"/>
              <a:buChar char="●"/>
              <a:defRPr/>
            </a:lvl7pPr>
            <a:lvl8pPr marL="4876800" lvl="7" indent="-406400" rtl="0">
              <a:lnSpc>
                <a:spcPct val="100000"/>
              </a:lnSpc>
              <a:spcBef>
                <a:spcPts val="0"/>
              </a:spcBef>
              <a:spcAft>
                <a:spcPts val="0"/>
              </a:spcAft>
              <a:buSzPts val="1200"/>
              <a:buFont typeface="Nunito Light"/>
              <a:buChar char="○"/>
              <a:defRPr/>
            </a:lvl8pPr>
            <a:lvl9pPr marL="5486400" lvl="8" indent="-406400" rtl="0">
              <a:lnSpc>
                <a:spcPct val="100000"/>
              </a:lnSpc>
              <a:spcBef>
                <a:spcPts val="0"/>
              </a:spcBef>
              <a:spcAft>
                <a:spcPts val="0"/>
              </a:spcAft>
              <a:buSzPts val="1200"/>
              <a:buFont typeface="Nunito Light"/>
              <a:buChar char="■"/>
              <a:defRPr/>
            </a:lvl9pPr>
          </a:lstStyle>
          <a:p>
            <a:endParaRPr/>
          </a:p>
        </p:txBody>
      </p:sp>
      <p:sp>
        <p:nvSpPr>
          <p:cNvPr id="20" name="Google Shape;20;p4"/>
          <p:cNvSpPr/>
          <p:nvPr/>
        </p:nvSpPr>
        <p:spPr>
          <a:xfrm>
            <a:off x="11232000" y="249367"/>
            <a:ext cx="344000" cy="3440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pic>
        <p:nvPicPr>
          <p:cNvPr id="22" name="Google Shape;22;p5"/>
          <p:cNvPicPr preferRelativeResize="0"/>
          <p:nvPr/>
        </p:nvPicPr>
        <p:blipFill>
          <a:blip r:embed="rId2"/>
          <a:stretch>
            <a:fillRect/>
          </a:stretch>
        </p:blipFill>
        <p:spPr>
          <a:xfrm rot="10800000" flipH="1">
            <a:off x="33" y="0"/>
            <a:ext cx="12192000" cy="6858000"/>
          </a:xfrm>
          <a:prstGeom prst="rect">
            <a:avLst/>
          </a:prstGeom>
          <a:noFill/>
          <a:ln>
            <a:noFill/>
          </a:ln>
        </p:spPr>
      </p:pic>
      <p:sp>
        <p:nvSpPr>
          <p:cNvPr id="23" name="Google Shape;23;p5"/>
          <p:cNvSpPr txBox="1">
            <a:spLocks noGrp="1"/>
          </p:cNvSpPr>
          <p:nvPr>
            <p:ph type="title"/>
          </p:nvPr>
        </p:nvSpPr>
        <p:spPr>
          <a:xfrm>
            <a:off x="960000" y="593367"/>
            <a:ext cx="10272000" cy="763600"/>
          </a:xfrm>
          <a:prstGeom prst="rect">
            <a:avLst/>
          </a:prstGeom>
          <a:solidFill>
            <a:schemeClr val="lt2"/>
          </a:solidFill>
        </p:spPr>
        <p:txBody>
          <a:bodyPr spcFirstLastPara="1" wrap="square" lIns="91425" tIns="91425" rIns="91425" bIns="91425" anchor="t" anchorCtr="0">
            <a:noAutofit/>
          </a:bodyPr>
          <a:lstStyle>
            <a:lvl1pPr lvl="0" rtl="0">
              <a:spcBef>
                <a:spcPts val="0"/>
              </a:spcBef>
              <a:spcAft>
                <a:spcPts val="0"/>
              </a:spcAft>
              <a:buSzPts val="2300"/>
              <a:buNone/>
              <a:defRPr sz="3335" b="0">
                <a:latin typeface="Figtree Black"/>
                <a:ea typeface="Figtree Black"/>
                <a:cs typeface="Figtree Black"/>
                <a:sym typeface="Figtree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 name="Google Shape;24;p5"/>
          <p:cNvSpPr txBox="1">
            <a:spLocks noGrp="1"/>
          </p:cNvSpPr>
          <p:nvPr>
            <p:ph type="subTitle" idx="1"/>
          </p:nvPr>
        </p:nvSpPr>
        <p:spPr>
          <a:xfrm>
            <a:off x="5507933" y="3401733"/>
            <a:ext cx="3340800" cy="173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atin typeface="Barlow"/>
                <a:ea typeface="Barlow"/>
                <a:cs typeface="Barlow"/>
                <a:sym typeface="Barlow"/>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 name="Google Shape;25;p5"/>
          <p:cNvSpPr txBox="1">
            <a:spLocks noGrp="1"/>
          </p:cNvSpPr>
          <p:nvPr>
            <p:ph type="subTitle" idx="2"/>
          </p:nvPr>
        </p:nvSpPr>
        <p:spPr>
          <a:xfrm>
            <a:off x="1750333" y="3401733"/>
            <a:ext cx="3340800" cy="173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atin typeface="Barlow"/>
                <a:ea typeface="Barlow"/>
                <a:cs typeface="Barlow"/>
                <a:sym typeface="Barlow"/>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 name="Google Shape;26;p5"/>
          <p:cNvSpPr txBox="1">
            <a:spLocks noGrp="1"/>
          </p:cNvSpPr>
          <p:nvPr>
            <p:ph type="subTitle" idx="3"/>
          </p:nvPr>
        </p:nvSpPr>
        <p:spPr>
          <a:xfrm>
            <a:off x="1750333" y="2937812"/>
            <a:ext cx="3340800" cy="54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65">
                <a:solidFill>
                  <a:schemeClr val="dk1"/>
                </a:solidFill>
                <a:latin typeface="Figtree ExtraBold"/>
                <a:ea typeface="Figtree ExtraBold"/>
                <a:cs typeface="Figtree ExtraBold"/>
                <a:sym typeface="Figtree Extra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27" name="Google Shape;27;p5"/>
          <p:cNvSpPr txBox="1">
            <a:spLocks noGrp="1"/>
          </p:cNvSpPr>
          <p:nvPr>
            <p:ph type="subTitle" idx="4"/>
          </p:nvPr>
        </p:nvSpPr>
        <p:spPr>
          <a:xfrm>
            <a:off x="5507933" y="2937812"/>
            <a:ext cx="3340800" cy="54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65">
                <a:solidFill>
                  <a:schemeClr val="dk1"/>
                </a:solidFill>
                <a:latin typeface="Figtree ExtraBold"/>
                <a:ea typeface="Figtree ExtraBold"/>
                <a:cs typeface="Figtree ExtraBold"/>
                <a:sym typeface="Figtree Extra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28" name="Google Shape;28;p5"/>
          <p:cNvSpPr/>
          <p:nvPr/>
        </p:nvSpPr>
        <p:spPr>
          <a:xfrm>
            <a:off x="11232000" y="249367"/>
            <a:ext cx="344000" cy="3440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9"/>
        <p:cNvGrpSpPr/>
        <p:nvPr/>
      </p:nvGrpSpPr>
      <p:grpSpPr>
        <a:xfrm>
          <a:off x="0" y="0"/>
          <a:ext cx="0" cy="0"/>
          <a:chOff x="0" y="0"/>
          <a:chExt cx="0" cy="0"/>
        </a:xfrm>
      </p:grpSpPr>
      <p:pic>
        <p:nvPicPr>
          <p:cNvPr id="30" name="Google Shape;30;p6"/>
          <p:cNvPicPr preferRelativeResize="0"/>
          <p:nvPr/>
        </p:nvPicPr>
        <p:blipFill>
          <a:blip r:embed="rId2"/>
          <a:stretch>
            <a:fillRect/>
          </a:stretch>
        </p:blipFill>
        <p:spPr>
          <a:xfrm>
            <a:off x="0" y="0"/>
            <a:ext cx="12192000" cy="6857989"/>
          </a:xfrm>
          <a:prstGeom prst="rect">
            <a:avLst/>
          </a:prstGeom>
          <a:noFill/>
          <a:ln>
            <a:noFill/>
          </a:ln>
        </p:spPr>
      </p:pic>
      <p:sp>
        <p:nvSpPr>
          <p:cNvPr id="31" name="Google Shape;31;p6"/>
          <p:cNvSpPr txBox="1">
            <a:spLocks noGrp="1"/>
          </p:cNvSpPr>
          <p:nvPr>
            <p:ph type="title"/>
          </p:nvPr>
        </p:nvSpPr>
        <p:spPr>
          <a:xfrm>
            <a:off x="960000" y="593367"/>
            <a:ext cx="10272000" cy="763600"/>
          </a:xfrm>
          <a:prstGeom prst="rect">
            <a:avLst/>
          </a:prstGeom>
          <a:solidFill>
            <a:schemeClr val="lt2"/>
          </a:solidFill>
        </p:spPr>
        <p:txBody>
          <a:bodyPr spcFirstLastPara="1" wrap="square" lIns="91425" tIns="91425" rIns="91425" bIns="91425" anchor="t" anchorCtr="0">
            <a:noAutofit/>
          </a:bodyPr>
          <a:lstStyle>
            <a:lvl1pPr lvl="0" rtl="0">
              <a:spcBef>
                <a:spcPts val="0"/>
              </a:spcBef>
              <a:spcAft>
                <a:spcPts val="0"/>
              </a:spcAft>
              <a:buSzPts val="2300"/>
              <a:buNone/>
              <a:defRPr sz="3335"/>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 name="Google Shape;32;p6"/>
          <p:cNvSpPr/>
          <p:nvPr/>
        </p:nvSpPr>
        <p:spPr>
          <a:xfrm>
            <a:off x="11241033" y="1356967"/>
            <a:ext cx="344000" cy="3440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3"/>
        <p:cNvGrpSpPr/>
        <p:nvPr/>
      </p:nvGrpSpPr>
      <p:grpSpPr>
        <a:xfrm>
          <a:off x="0" y="0"/>
          <a:ext cx="0" cy="0"/>
          <a:chOff x="0" y="0"/>
          <a:chExt cx="0" cy="0"/>
        </a:xfrm>
      </p:grpSpPr>
      <p:pic>
        <p:nvPicPr>
          <p:cNvPr id="34" name="Google Shape;34;p7"/>
          <p:cNvPicPr preferRelativeResize="0"/>
          <p:nvPr/>
        </p:nvPicPr>
        <p:blipFill>
          <a:blip r:embed="rId2"/>
          <a:stretch>
            <a:fillRect/>
          </a:stretch>
        </p:blipFill>
        <p:spPr>
          <a:xfrm>
            <a:off x="0" y="0"/>
            <a:ext cx="12192000" cy="6858000"/>
          </a:xfrm>
          <a:prstGeom prst="rect">
            <a:avLst/>
          </a:prstGeom>
          <a:noFill/>
          <a:ln>
            <a:noFill/>
          </a:ln>
        </p:spPr>
      </p:pic>
      <p:sp>
        <p:nvSpPr>
          <p:cNvPr id="35" name="Google Shape;35;p7"/>
          <p:cNvSpPr txBox="1">
            <a:spLocks noGrp="1"/>
          </p:cNvSpPr>
          <p:nvPr>
            <p:ph type="title"/>
          </p:nvPr>
        </p:nvSpPr>
        <p:spPr>
          <a:xfrm>
            <a:off x="1082633" y="2156933"/>
            <a:ext cx="5381600" cy="763600"/>
          </a:xfrm>
          <a:prstGeom prst="rect">
            <a:avLst/>
          </a:prstGeom>
          <a:solidFill>
            <a:schemeClr val="lt2"/>
          </a:solidFill>
        </p:spPr>
        <p:txBody>
          <a:bodyPr spcFirstLastPara="1" wrap="square" lIns="91425" tIns="91425" rIns="91425" bIns="91425" anchor="ctr" anchorCtr="0">
            <a:noAutofit/>
          </a:bodyPr>
          <a:lstStyle>
            <a:lvl1pPr lvl="0" rtl="0">
              <a:spcBef>
                <a:spcPts val="0"/>
              </a:spcBef>
              <a:spcAft>
                <a:spcPts val="0"/>
              </a:spcAft>
              <a:buSzPts val="2300"/>
              <a:buNone/>
              <a:defRPr sz="3335" b="0">
                <a:latin typeface="Figtree Black"/>
                <a:ea typeface="Figtree Black"/>
                <a:cs typeface="Figtree Black"/>
                <a:sym typeface="Figtree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6" name="Google Shape;36;p7"/>
          <p:cNvSpPr txBox="1">
            <a:spLocks noGrp="1"/>
          </p:cNvSpPr>
          <p:nvPr>
            <p:ph type="subTitle" idx="1"/>
          </p:nvPr>
        </p:nvSpPr>
        <p:spPr>
          <a:xfrm>
            <a:off x="1082633" y="3002533"/>
            <a:ext cx="5381600" cy="256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atin typeface="Barlow"/>
                <a:ea typeface="Barlow"/>
                <a:cs typeface="Barlow"/>
                <a:sym typeface="Barlow"/>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37" name="Google Shape;37;p7"/>
          <p:cNvSpPr>
            <a:spLocks noGrp="1"/>
          </p:cNvSpPr>
          <p:nvPr>
            <p:ph type="pic" idx="2"/>
          </p:nvPr>
        </p:nvSpPr>
        <p:spPr>
          <a:xfrm>
            <a:off x="7497933" y="0"/>
            <a:ext cx="4694000" cy="68580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8"/>
        <p:cNvGrpSpPr/>
        <p:nvPr/>
      </p:nvGrpSpPr>
      <p:grpSpPr>
        <a:xfrm>
          <a:off x="0" y="0"/>
          <a:ext cx="0" cy="0"/>
          <a:chOff x="0" y="0"/>
          <a:chExt cx="0" cy="0"/>
        </a:xfrm>
      </p:grpSpPr>
      <p:pic>
        <p:nvPicPr>
          <p:cNvPr id="39" name="Google Shape;39;p8"/>
          <p:cNvPicPr preferRelativeResize="0"/>
          <p:nvPr/>
        </p:nvPicPr>
        <p:blipFill>
          <a:blip r:embed="rId2"/>
          <a:stretch>
            <a:fillRect/>
          </a:stretch>
        </p:blipFill>
        <p:spPr>
          <a:xfrm flipH="1">
            <a:off x="0" y="0"/>
            <a:ext cx="12192000" cy="6858000"/>
          </a:xfrm>
          <a:prstGeom prst="rect">
            <a:avLst/>
          </a:prstGeom>
          <a:noFill/>
          <a:ln>
            <a:noFill/>
          </a:ln>
        </p:spPr>
      </p:pic>
      <p:sp>
        <p:nvSpPr>
          <p:cNvPr id="40" name="Google Shape;40;p8"/>
          <p:cNvSpPr txBox="1">
            <a:spLocks noGrp="1"/>
          </p:cNvSpPr>
          <p:nvPr>
            <p:ph type="title"/>
          </p:nvPr>
        </p:nvSpPr>
        <p:spPr>
          <a:xfrm>
            <a:off x="1864400" y="2717600"/>
            <a:ext cx="8463200" cy="14020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7000"/>
              <a:buNone/>
              <a:defRPr sz="9335"/>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41" name="Google Shape;41;p8"/>
          <p:cNvSpPr/>
          <p:nvPr/>
        </p:nvSpPr>
        <p:spPr>
          <a:xfrm>
            <a:off x="1405200" y="2258400"/>
            <a:ext cx="459200" cy="459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2"/>
        <p:cNvGrpSpPr/>
        <p:nvPr/>
      </p:nvGrpSpPr>
      <p:grpSpPr>
        <a:xfrm>
          <a:off x="0" y="0"/>
          <a:ext cx="0" cy="0"/>
          <a:chOff x="0" y="0"/>
          <a:chExt cx="0" cy="0"/>
        </a:xfrm>
      </p:grpSpPr>
      <p:pic>
        <p:nvPicPr>
          <p:cNvPr id="43" name="Google Shape;43;p9"/>
          <p:cNvPicPr preferRelativeResize="0"/>
          <p:nvPr/>
        </p:nvPicPr>
        <p:blipFill>
          <a:blip r:embed="rId2"/>
          <a:stretch>
            <a:fillRect/>
          </a:stretch>
        </p:blipFill>
        <p:spPr>
          <a:xfrm rot="10800000" flipH="1">
            <a:off x="0" y="0"/>
            <a:ext cx="12192000" cy="6858000"/>
          </a:xfrm>
          <a:prstGeom prst="rect">
            <a:avLst/>
          </a:prstGeom>
          <a:noFill/>
          <a:ln>
            <a:noFill/>
          </a:ln>
        </p:spPr>
      </p:pic>
      <p:sp>
        <p:nvSpPr>
          <p:cNvPr id="44" name="Google Shape;44;p9"/>
          <p:cNvSpPr txBox="1">
            <a:spLocks noGrp="1"/>
          </p:cNvSpPr>
          <p:nvPr>
            <p:ph type="title"/>
          </p:nvPr>
        </p:nvSpPr>
        <p:spPr>
          <a:xfrm>
            <a:off x="2237433" y="2792533"/>
            <a:ext cx="7107200" cy="140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000"/>
              <a:buNone/>
              <a:defRPr sz="9335"/>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5" name="Google Shape;45;p9"/>
          <p:cNvSpPr txBox="1">
            <a:spLocks noGrp="1"/>
          </p:cNvSpPr>
          <p:nvPr>
            <p:ph type="subTitle" idx="1"/>
          </p:nvPr>
        </p:nvSpPr>
        <p:spPr>
          <a:xfrm>
            <a:off x="2237400" y="4204667"/>
            <a:ext cx="7107200" cy="58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2135"/>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6" name="Google Shape;46;p9"/>
          <p:cNvSpPr/>
          <p:nvPr/>
        </p:nvSpPr>
        <p:spPr>
          <a:xfrm>
            <a:off x="9344633" y="2333333"/>
            <a:ext cx="459200" cy="459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7"/>
        <p:cNvGrpSpPr/>
        <p:nvPr/>
      </p:nvGrpSpPr>
      <p:grpSpPr>
        <a:xfrm>
          <a:off x="0" y="0"/>
          <a:ext cx="0" cy="0"/>
          <a:chOff x="0" y="0"/>
          <a:chExt cx="0" cy="0"/>
        </a:xfrm>
      </p:grpSpPr>
      <p:sp>
        <p:nvSpPr>
          <p:cNvPr id="48" name="Google Shape;48;p10"/>
          <p:cNvSpPr>
            <a:spLocks noGrp="1"/>
          </p:cNvSpPr>
          <p:nvPr>
            <p:ph type="pic" idx="2"/>
          </p:nvPr>
        </p:nvSpPr>
        <p:spPr>
          <a:xfrm>
            <a:off x="133" y="-13767"/>
            <a:ext cx="12192000" cy="6858000"/>
          </a:xfrm>
          <a:prstGeom prst="rect">
            <a:avLst/>
          </a:prstGeom>
          <a:noFill/>
          <a:ln>
            <a:noFill/>
          </a:ln>
        </p:spPr>
      </p:sp>
      <p:sp>
        <p:nvSpPr>
          <p:cNvPr id="49" name="Google Shape;49;p10"/>
          <p:cNvSpPr txBox="1">
            <a:spLocks noGrp="1"/>
          </p:cNvSpPr>
          <p:nvPr>
            <p:ph type="title"/>
          </p:nvPr>
        </p:nvSpPr>
        <p:spPr>
          <a:xfrm>
            <a:off x="960000" y="5352600"/>
            <a:ext cx="10272000" cy="763600"/>
          </a:xfrm>
          <a:prstGeom prst="rect">
            <a:avLst/>
          </a:prstGeom>
          <a:solidFill>
            <a:schemeClr val="lt2"/>
          </a:solidFill>
          <a:ln>
            <a:noFill/>
          </a:ln>
        </p:spPr>
        <p:txBody>
          <a:bodyPr spcFirstLastPara="1" wrap="square" lIns="91425" tIns="91425" rIns="91425" bIns="91425" anchor="t" anchorCtr="0">
            <a:noAutofit/>
          </a:bodyPr>
          <a:lstStyle>
            <a:lvl1pPr lvl="0" algn="ctr" rtl="0">
              <a:spcBef>
                <a:spcPts val="0"/>
              </a:spcBef>
              <a:spcAft>
                <a:spcPts val="0"/>
              </a:spcAft>
              <a:buSzPts val="2500"/>
              <a:buNone/>
              <a:defRPr sz="3335"/>
            </a:lvl1pPr>
            <a:lvl2pPr lvl="1" algn="ctr" rtl="0">
              <a:spcBef>
                <a:spcPts val="0"/>
              </a:spcBef>
              <a:spcAft>
                <a:spcPts val="0"/>
              </a:spcAft>
              <a:buSzPts val="2500"/>
              <a:buFont typeface="Figtree Black"/>
              <a:buNone/>
              <a:defRPr sz="3335" b="0">
                <a:latin typeface="Figtree Black"/>
                <a:ea typeface="Figtree Black"/>
                <a:cs typeface="Figtree Black"/>
                <a:sym typeface="Figtree Black"/>
              </a:defRPr>
            </a:lvl2pPr>
            <a:lvl3pPr lvl="2" algn="ctr" rtl="0">
              <a:spcBef>
                <a:spcPts val="0"/>
              </a:spcBef>
              <a:spcAft>
                <a:spcPts val="0"/>
              </a:spcAft>
              <a:buSzPts val="2500"/>
              <a:buFont typeface="Figtree Black"/>
              <a:buNone/>
              <a:defRPr sz="3335" b="0">
                <a:latin typeface="Figtree Black"/>
                <a:ea typeface="Figtree Black"/>
                <a:cs typeface="Figtree Black"/>
                <a:sym typeface="Figtree Black"/>
              </a:defRPr>
            </a:lvl3pPr>
            <a:lvl4pPr lvl="3" algn="ctr" rtl="0">
              <a:spcBef>
                <a:spcPts val="0"/>
              </a:spcBef>
              <a:spcAft>
                <a:spcPts val="0"/>
              </a:spcAft>
              <a:buSzPts val="2500"/>
              <a:buFont typeface="Figtree Black"/>
              <a:buNone/>
              <a:defRPr sz="3335" b="0">
                <a:latin typeface="Figtree Black"/>
                <a:ea typeface="Figtree Black"/>
                <a:cs typeface="Figtree Black"/>
                <a:sym typeface="Figtree Black"/>
              </a:defRPr>
            </a:lvl4pPr>
            <a:lvl5pPr lvl="4" algn="ctr" rtl="0">
              <a:spcBef>
                <a:spcPts val="0"/>
              </a:spcBef>
              <a:spcAft>
                <a:spcPts val="0"/>
              </a:spcAft>
              <a:buSzPts val="2500"/>
              <a:buFont typeface="Figtree Black"/>
              <a:buNone/>
              <a:defRPr sz="3335" b="0">
                <a:latin typeface="Figtree Black"/>
                <a:ea typeface="Figtree Black"/>
                <a:cs typeface="Figtree Black"/>
                <a:sym typeface="Figtree Black"/>
              </a:defRPr>
            </a:lvl5pPr>
            <a:lvl6pPr lvl="5" algn="ctr" rtl="0">
              <a:spcBef>
                <a:spcPts val="0"/>
              </a:spcBef>
              <a:spcAft>
                <a:spcPts val="0"/>
              </a:spcAft>
              <a:buSzPts val="2500"/>
              <a:buFont typeface="Figtree Black"/>
              <a:buNone/>
              <a:defRPr sz="3335" b="0">
                <a:latin typeface="Figtree Black"/>
                <a:ea typeface="Figtree Black"/>
                <a:cs typeface="Figtree Black"/>
                <a:sym typeface="Figtree Black"/>
              </a:defRPr>
            </a:lvl6pPr>
            <a:lvl7pPr lvl="6" algn="ctr" rtl="0">
              <a:spcBef>
                <a:spcPts val="0"/>
              </a:spcBef>
              <a:spcAft>
                <a:spcPts val="0"/>
              </a:spcAft>
              <a:buSzPts val="2500"/>
              <a:buFont typeface="Figtree Black"/>
              <a:buNone/>
              <a:defRPr sz="3335" b="0">
                <a:latin typeface="Figtree Black"/>
                <a:ea typeface="Figtree Black"/>
                <a:cs typeface="Figtree Black"/>
                <a:sym typeface="Figtree Black"/>
              </a:defRPr>
            </a:lvl7pPr>
            <a:lvl8pPr lvl="7" algn="ctr" rtl="0">
              <a:spcBef>
                <a:spcPts val="0"/>
              </a:spcBef>
              <a:spcAft>
                <a:spcPts val="0"/>
              </a:spcAft>
              <a:buSzPts val="2500"/>
              <a:buFont typeface="Figtree Black"/>
              <a:buNone/>
              <a:defRPr sz="3335" b="0">
                <a:latin typeface="Figtree Black"/>
                <a:ea typeface="Figtree Black"/>
                <a:cs typeface="Figtree Black"/>
                <a:sym typeface="Figtree Black"/>
              </a:defRPr>
            </a:lvl8pPr>
            <a:lvl9pPr lvl="8" algn="ctr" rtl="0">
              <a:spcBef>
                <a:spcPts val="0"/>
              </a:spcBef>
              <a:spcAft>
                <a:spcPts val="0"/>
              </a:spcAft>
              <a:buSzPts val="2500"/>
              <a:buFont typeface="Figtree Black"/>
              <a:buNone/>
              <a:defRPr sz="3335" b="0">
                <a:latin typeface="Figtree Black"/>
                <a:ea typeface="Figtree Black"/>
                <a:cs typeface="Figtree Black"/>
                <a:sym typeface="Figtree Black"/>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593367"/>
            <a:ext cx="10290000" cy="763600"/>
          </a:xfrm>
          <a:prstGeom prst="rect">
            <a:avLst/>
          </a:prstGeom>
          <a:solidFill>
            <a:schemeClr val="lt2"/>
          </a:solid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300"/>
              <a:buFont typeface="Figtree Black"/>
              <a:buNone/>
              <a:defRPr sz="2300">
                <a:solidFill>
                  <a:schemeClr val="dk1"/>
                </a:solidFill>
                <a:latin typeface="Figtree Black"/>
                <a:ea typeface="Figtree Black"/>
                <a:cs typeface="Figtree Black"/>
                <a:sym typeface="Figtree Black"/>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950967" y="1536633"/>
            <a:ext cx="10290000" cy="45552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1pPr>
            <a:lvl2pPr marL="914400" lvl="1"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2pPr>
            <a:lvl3pPr marL="1371600" lvl="2"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3pPr>
            <a:lvl4pPr marL="1828800" lvl="3"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4pPr>
            <a:lvl5pPr marL="2286000" lvl="4"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5pPr>
            <a:lvl6pPr marL="2743200" lvl="5"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6pPr>
            <a:lvl7pPr marL="3200400" lvl="6"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7pPr>
            <a:lvl8pPr marL="3657600" lvl="7"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8pPr>
            <a:lvl9pPr marL="4114800" lvl="8"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4.jpeg"/><Relationship Id="rId7"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6.png"/><Relationship Id="rId5" Type="http://schemas.microsoft.com/office/2007/relationships/hdphoto" Target="../media/hdphoto1.wdp"/><Relationship Id="rId10" Type="http://schemas.microsoft.com/office/2007/relationships/hdphoto" Target="../media/hdphoto3.wdp"/><Relationship Id="rId4" Type="http://schemas.openxmlformats.org/officeDocument/2006/relationships/image" Target="../media/image15.png"/><Relationship Id="rId9" Type="http://schemas.openxmlformats.org/officeDocument/2006/relationships/image" Target="../media/image1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11.xml"/><Relationship Id="rId5" Type="http://schemas.openxmlformats.org/officeDocument/2006/relationships/hyperlink" Target="https://mengtingwan.github.io/data/goodreads.html" TargetMode="External"/><Relationship Id="rId4" Type="http://schemas.openxmlformats.org/officeDocument/2006/relationships/image" Target="../media/image21.svg"/></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hyperlink" Target="https://bookwise.azurewebsites.net/"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9"/>
        <p:cNvGrpSpPr/>
        <p:nvPr/>
      </p:nvGrpSpPr>
      <p:grpSpPr>
        <a:xfrm>
          <a:off x="0" y="0"/>
          <a:ext cx="0" cy="0"/>
          <a:chOff x="0" y="0"/>
          <a:chExt cx="0" cy="0"/>
        </a:xfrm>
      </p:grpSpPr>
      <p:grpSp>
        <p:nvGrpSpPr>
          <p:cNvPr id="6" name="Google Shape;357;p40"/>
          <p:cNvGrpSpPr/>
          <p:nvPr/>
        </p:nvGrpSpPr>
        <p:grpSpPr>
          <a:xfrm>
            <a:off x="1091994" y="770718"/>
            <a:ext cx="2679061" cy="4752192"/>
            <a:chOff x="5186401" y="494525"/>
            <a:chExt cx="1834973" cy="3724678"/>
          </a:xfrm>
        </p:grpSpPr>
        <p:sp>
          <p:nvSpPr>
            <p:cNvPr id="7" name="Google Shape;358;p40"/>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tx1"/>
            </a:solidFill>
            <a:ln w="9525" cap="flat" cmpd="sng">
              <a:solidFill>
                <a:schemeClr val="accent2">
                  <a:lumMod val="75000"/>
                </a:schemeClr>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 name="Google Shape;359;p40"/>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tx1"/>
            </a:solidFill>
            <a:ln w="9525" cap="flat" cmpd="sng">
              <a:solidFill>
                <a:schemeClr val="accent2">
                  <a:lumMod val="75000"/>
                </a:schemeClr>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pic>
        <p:nvPicPr>
          <p:cNvPr id="9" name="Google Shape;363;p40"/>
          <p:cNvPicPr preferRelativeResize="0"/>
          <p:nvPr/>
        </p:nvPicPr>
        <p:blipFill rotWithShape="1">
          <a:blip r:embed="rId3"/>
          <a:srcRect l="20940" t="2267" r="34523"/>
          <a:stretch>
            <a:fillRect/>
          </a:stretch>
        </p:blipFill>
        <p:spPr>
          <a:xfrm>
            <a:off x="1312664" y="1088530"/>
            <a:ext cx="2237755" cy="3927591"/>
          </a:xfrm>
          <a:prstGeom prst="rect">
            <a:avLst/>
          </a:prstGeom>
          <a:noFill/>
          <a:ln w="9525" cap="flat" cmpd="sng">
            <a:solidFill>
              <a:schemeClr val="accent2">
                <a:lumMod val="75000"/>
              </a:schemeClr>
            </a:solidFill>
            <a:prstDash val="solid"/>
            <a:round/>
            <a:headEnd type="none" w="sm" len="sm"/>
            <a:tailEnd type="none" w="sm" len="sm"/>
          </a:ln>
        </p:spPr>
      </p:pic>
      <p:pic>
        <p:nvPicPr>
          <p:cNvPr id="10" name="Picture 8" descr="Vista cercana del libro abierto sobre la mesa | Foto Premium"/>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903" b="94444" l="9904" r="89936">
                        <a14:foregroundMark x1="29712" y1="85749" x2="62939" y2="98551"/>
                        <a14:foregroundMark x1="62939" y1="98551" x2="86741" y2="84783"/>
                        <a14:foregroundMark x1="86741" y1="84783" x2="73163" y2="95894"/>
                        <a14:foregroundMark x1="73163" y1="95894" x2="19968" y2="94444"/>
                        <a14:foregroundMark x1="19968" y1="94444" x2="19968" y2="94444"/>
                        <a14:backgroundMark x1="44249" y1="45411" x2="58466" y2="61594"/>
                        <a14:backgroundMark x1="58466" y1="61594" x2="74121" y2="48309"/>
                        <a14:backgroundMark x1="74121" y1="48309" x2="51597" y2="32850"/>
                        <a14:backgroundMark x1="51597" y1="32850" x2="73163" y2="39614"/>
                        <a14:backgroundMark x1="73163" y1="39614" x2="58786" y2="33333"/>
                        <a14:backgroundMark x1="58786" y1="33333" x2="59425" y2="43961"/>
                        <a14:backgroundMark x1="57348" y1="74396" x2="48562" y2="55072"/>
                        <a14:backgroundMark x1="48562" y1="55072" x2="60703" y2="73671"/>
                        <a14:backgroundMark x1="60703" y1="73671" x2="71885" y2="58213"/>
                      </a14:backgroundRemoval>
                    </a14:imgEffect>
                  </a14:imgLayer>
                </a14:imgProps>
              </a:ext>
              <a:ext uri="{28A0092B-C50C-407E-A947-70E740481C1C}">
                <a14:useLocalDpi xmlns:a14="http://schemas.microsoft.com/office/drawing/2010/main" val="0"/>
              </a:ext>
            </a:extLst>
          </a:blip>
          <a:srcRect/>
          <a:stretch>
            <a:fillRect/>
          </a:stretch>
        </p:blipFill>
        <p:spPr bwMode="auto">
          <a:xfrm>
            <a:off x="447673" y="967576"/>
            <a:ext cx="3207386" cy="2121179"/>
          </a:xfrm>
          <a:prstGeom prst="rect">
            <a:avLst/>
          </a:prstGeom>
          <a:ln>
            <a:solidFill>
              <a:schemeClr val="accent2">
                <a:lumMod val="75000"/>
              </a:schemeClr>
            </a:solidFill>
          </a:ln>
          <a:effectLst>
            <a:softEdge rad="112500"/>
          </a:effectLst>
          <a:extLst>
            <a:ext uri="{909E8E84-426E-40DD-AFC4-6F175D3DCCD1}">
              <a14:hiddenFill xmlns:a14="http://schemas.microsoft.com/office/drawing/2010/main">
                <a:solidFill>
                  <a:srgbClr val="FFFFFF"/>
                </a:solidFill>
              </a14:hiddenFill>
            </a:ext>
          </a:extLst>
        </p:spPr>
      </p:pic>
      <p:pic>
        <p:nvPicPr>
          <p:cNvPr id="11" name="Picture 2" descr="Lambton College – Colleges and Institutes Canad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64903" y="5799457"/>
            <a:ext cx="1763881" cy="5168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MongoDB - Ratings, Reviews, Salaries, and Sales Jobs | RepVue"/>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4524" b="98571" l="10000" r="90000">
                        <a14:foregroundMark x1="48571" y1="9048" x2="54286" y2="4524"/>
                        <a14:foregroundMark x1="15238" y1="86905" x2="33095" y2="88571"/>
                        <a14:foregroundMark x1="33095" y1="88571" x2="75476" y2="86190"/>
                        <a14:foregroundMark x1="75476" y1="86190" x2="74048" y2="98571"/>
                        <a14:foregroundMark x1="74048" y1="98571" x2="74286" y2="98571"/>
                        <a14:foregroundMark x1="17857" y1="93095" x2="58333" y2="92857"/>
                        <a14:foregroundMark x1="58333" y1="92857" x2="40000" y2="96667"/>
                        <a14:foregroundMark x1="40000" y1="96667" x2="66190" y2="92619"/>
                        <a14:foregroundMark x1="66190" y1="92619" x2="55714" y2="85952"/>
                        <a14:foregroundMark x1="55714" y1="85952" x2="38810" y2="92857"/>
                        <a14:foregroundMark x1="38810" y1="92857" x2="59524" y2="78571"/>
                        <a14:foregroundMark x1="59524" y1="78571" x2="78810" y2="81667"/>
                        <a14:foregroundMark x1="78810" y1="81667" x2="82619" y2="92619"/>
                        <a14:foregroundMark x1="15714" y1="87619" x2="61429" y2="86190"/>
                        <a14:foregroundMark x1="61429" y1="86190" x2="31905" y2="85476"/>
                        <a14:foregroundMark x1="31905" y1="85476" x2="64286" y2="83333"/>
                        <a14:foregroundMark x1="64286" y1="83333" x2="83333" y2="83571"/>
                        <a14:foregroundMark x1="83333" y1="83571" x2="74762" y2="93810"/>
                        <a14:foregroundMark x1="74762" y1="93810" x2="72857" y2="98095"/>
                      </a14:backgroundRemoval>
                    </a14:imgEffect>
                  </a14:imgLayer>
                </a14:imgProps>
              </a:ext>
              <a:ext uri="{28A0092B-C50C-407E-A947-70E740481C1C}">
                <a14:useLocalDpi xmlns:a14="http://schemas.microsoft.com/office/drawing/2010/main" val="0"/>
              </a:ext>
            </a:extLst>
          </a:blip>
          <a:srcRect/>
          <a:stretch>
            <a:fillRect/>
          </a:stretch>
        </p:blipFill>
        <p:spPr bwMode="auto">
          <a:xfrm>
            <a:off x="1770279" y="1255294"/>
            <a:ext cx="1262625" cy="126262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4784958" y="1461875"/>
            <a:ext cx="6094378" cy="424732"/>
          </a:xfrm>
          <a:prstGeom prst="rect">
            <a:avLst/>
          </a:prstGeom>
          <a:noFill/>
        </p:spPr>
        <p:txBody>
          <a:bodyPr wrap="square">
            <a:spAutoFit/>
          </a:bodyPr>
          <a:lstStyle/>
          <a:p>
            <a:pPr>
              <a:lnSpc>
                <a:spcPct val="90000"/>
              </a:lnSpc>
              <a:spcBef>
                <a:spcPct val="0"/>
              </a:spcBef>
              <a:spcAft>
                <a:spcPts val="600"/>
              </a:spcAft>
            </a:pPr>
            <a:r>
              <a:rPr lang="en-CA" sz="2400" b="1">
                <a:ln w="0"/>
                <a:solidFill>
                  <a:schemeClr val="tx1">
                    <a:lumMod val="85000"/>
                    <a:lumOff val="15000"/>
                  </a:schemeClr>
                </a:solidFill>
                <a:effectLst>
                  <a:outerShdw blurRad="38100" dist="19050" dir="2700000" algn="tl" rotWithShape="0">
                    <a:schemeClr val="dk1">
                      <a:alpha val="40000"/>
                    </a:schemeClr>
                  </a:outerShdw>
                </a:effectLst>
                <a:latin typeface="+mj-lt"/>
                <a:ea typeface="+mj-ea"/>
                <a:cs typeface="+mj-cs"/>
              </a:rPr>
              <a:t>Project: BDM 1113 –NoSQL Database</a:t>
            </a:r>
          </a:p>
        </p:txBody>
      </p:sp>
      <p:sp>
        <p:nvSpPr>
          <p:cNvPr id="18" name="TextBox 17"/>
          <p:cNvSpPr txBox="1"/>
          <p:nvPr/>
        </p:nvSpPr>
        <p:spPr>
          <a:xfrm>
            <a:off x="4578338" y="2610990"/>
            <a:ext cx="6094378" cy="2893100"/>
          </a:xfrm>
          <a:prstGeom prst="rect">
            <a:avLst/>
          </a:prstGeom>
          <a:noFill/>
        </p:spPr>
        <p:txBody>
          <a:bodyPr wrap="square">
            <a:spAutoFit/>
          </a:bodyPr>
          <a:lstStyle/>
          <a:p>
            <a:pPr algn="ctr" defTabSz="1828165"/>
            <a:r>
              <a:rPr lang="en-CA" sz="1600">
                <a:ln w="0"/>
                <a:solidFill>
                  <a:schemeClr val="tx1">
                    <a:lumMod val="85000"/>
                    <a:lumOff val="15000"/>
                  </a:schemeClr>
                </a:solidFill>
                <a:latin typeface="+mj-lt"/>
                <a:ea typeface="+mj-ea"/>
                <a:cs typeface="+mj-cs"/>
              </a:rPr>
              <a:t>GROUP 5</a:t>
            </a:r>
          </a:p>
          <a:p>
            <a:pPr algn="ctr" defTabSz="1828165"/>
            <a:endParaRPr lang="en-CA" sz="1600">
              <a:ln w="0"/>
              <a:solidFill>
                <a:schemeClr val="tx1">
                  <a:lumMod val="85000"/>
                  <a:lumOff val="15000"/>
                </a:schemeClr>
              </a:solidFill>
              <a:latin typeface="+mj-lt"/>
              <a:ea typeface="+mj-ea"/>
              <a:cs typeface="+mj-cs"/>
            </a:endParaRPr>
          </a:p>
          <a:p>
            <a:pPr algn="ctr" defTabSz="1828165"/>
            <a:r>
              <a:rPr lang="en-CA" sz="1600">
                <a:ln w="0"/>
                <a:solidFill>
                  <a:schemeClr val="tx1">
                    <a:lumMod val="85000"/>
                    <a:lumOff val="15000"/>
                  </a:schemeClr>
                </a:solidFill>
                <a:latin typeface="+mj-lt"/>
                <a:ea typeface="+mj-ea"/>
                <a:cs typeface="+mj-cs"/>
              </a:rPr>
              <a:t>Adriana Marcela Penaranda Baron</a:t>
            </a:r>
          </a:p>
          <a:p>
            <a:pPr algn="ctr" defTabSz="1828165"/>
            <a:r>
              <a:rPr lang="en-CA" sz="1600">
                <a:ln w="0"/>
                <a:solidFill>
                  <a:schemeClr val="tx1">
                    <a:lumMod val="85000"/>
                    <a:lumOff val="15000"/>
                  </a:schemeClr>
                </a:solidFill>
                <a:latin typeface="+mj-lt"/>
                <a:ea typeface="+mj-ea"/>
                <a:cs typeface="+mj-cs"/>
              </a:rPr>
              <a:t>Eduardo Roberto Williams Cascante</a:t>
            </a:r>
          </a:p>
          <a:p>
            <a:pPr algn="ctr" defTabSz="1828165"/>
            <a:r>
              <a:rPr lang="en-CA" sz="1600">
                <a:ln w="0"/>
                <a:solidFill>
                  <a:schemeClr val="tx1">
                    <a:lumMod val="85000"/>
                    <a:lumOff val="15000"/>
                  </a:schemeClr>
                </a:solidFill>
                <a:latin typeface="+mj-lt"/>
                <a:ea typeface="+mj-ea"/>
                <a:cs typeface="+mj-cs"/>
              </a:rPr>
              <a:t>Haldo Jose Somoza Solis</a:t>
            </a:r>
          </a:p>
          <a:p>
            <a:pPr algn="ctr" defTabSz="1828165"/>
            <a:r>
              <a:rPr lang="en-CA" sz="1600">
                <a:ln w="0"/>
                <a:solidFill>
                  <a:schemeClr val="tx1">
                    <a:lumMod val="85000"/>
                    <a:lumOff val="15000"/>
                  </a:schemeClr>
                </a:solidFill>
                <a:latin typeface="+mj-lt"/>
                <a:ea typeface="+mj-ea"/>
                <a:cs typeface="+mj-cs"/>
              </a:rPr>
              <a:t>Marzieh Mohammadi Kokaneh</a:t>
            </a:r>
          </a:p>
          <a:p>
            <a:pPr algn="ctr" defTabSz="1828165"/>
            <a:endParaRPr lang="en-CA" sz="1600">
              <a:ln w="0"/>
              <a:solidFill>
                <a:schemeClr val="tx1">
                  <a:lumMod val="85000"/>
                  <a:lumOff val="15000"/>
                </a:schemeClr>
              </a:solidFill>
              <a:latin typeface="+mj-lt"/>
              <a:ea typeface="+mj-ea"/>
              <a:cs typeface="+mj-cs"/>
            </a:endParaRPr>
          </a:p>
          <a:p>
            <a:pPr algn="ctr" defTabSz="1828165"/>
            <a:endParaRPr lang="en-CA" sz="1800">
              <a:ln w="0"/>
              <a:solidFill>
                <a:schemeClr val="tx1">
                  <a:lumMod val="85000"/>
                  <a:lumOff val="15000"/>
                </a:schemeClr>
              </a:solidFill>
              <a:latin typeface="+mj-lt"/>
              <a:ea typeface="+mj-ea"/>
              <a:cs typeface="+mj-cs"/>
            </a:endParaRPr>
          </a:p>
          <a:p>
            <a:pPr algn="ctr" defTabSz="1828165"/>
            <a:endParaRPr lang="en-CA" sz="1600">
              <a:ln w="0"/>
              <a:solidFill>
                <a:schemeClr val="tx1">
                  <a:lumMod val="85000"/>
                  <a:lumOff val="15000"/>
                </a:schemeClr>
              </a:solidFill>
              <a:latin typeface="+mj-lt"/>
              <a:ea typeface="+mj-ea"/>
              <a:cs typeface="+mj-cs"/>
            </a:endParaRPr>
          </a:p>
          <a:p>
            <a:pPr algn="ctr" defTabSz="1828165"/>
            <a:r>
              <a:rPr lang="en-CA" sz="1600">
                <a:ln w="0"/>
                <a:solidFill>
                  <a:schemeClr val="tx1">
                    <a:lumMod val="85000"/>
                    <a:lumOff val="15000"/>
                  </a:schemeClr>
                </a:solidFill>
                <a:latin typeface="+mj-lt"/>
                <a:ea typeface="+mj-ea"/>
                <a:cs typeface="+mj-cs"/>
              </a:rPr>
              <a:t>Aug 2023</a:t>
            </a:r>
          </a:p>
          <a:p>
            <a:pPr algn="ctr" defTabSz="1828165"/>
            <a:endParaRPr lang="en-CA" sz="1600">
              <a:ln w="0"/>
              <a:solidFill>
                <a:schemeClr val="tx1">
                  <a:lumMod val="85000"/>
                  <a:lumOff val="15000"/>
                </a:schemeClr>
              </a:solidFill>
              <a:latin typeface="+mj-lt"/>
              <a:ea typeface="+mj-ea"/>
              <a:cs typeface="+mj-cs"/>
            </a:endParaRPr>
          </a:p>
        </p:txBody>
      </p:sp>
      <p:cxnSp>
        <p:nvCxnSpPr>
          <p:cNvPr id="27" name="Straight Connector 26"/>
          <p:cNvCxnSpPr/>
          <p:nvPr/>
        </p:nvCxnSpPr>
        <p:spPr>
          <a:xfrm flipV="1">
            <a:off x="0" y="0"/>
            <a:ext cx="447673" cy="47665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201" y="0"/>
            <a:ext cx="2483742" cy="63082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158826" y="-206581"/>
            <a:ext cx="1094755" cy="146187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11100006" y="5396125"/>
            <a:ext cx="1094755" cy="146187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11402045" y="4595284"/>
            <a:ext cx="939594" cy="2399489"/>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11404806" y="6027914"/>
            <a:ext cx="787194" cy="1134886"/>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080" name="Picture 8" descr="Building a Book Recommender System using Restricted Boltzmann Machines –  Aditya Sharma – Data Science | AI | Deep Learning"/>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ackgroundRemoval t="9992" b="89969" l="9995" r="93569">
                        <a14:foregroundMark x1="77" y1="37577" x2="89101" y2="54360"/>
                        <a14:foregroundMark x1="89101" y1="54360" x2="93569" y2="46605"/>
                        <a14:foregroundMark x1="93569" y1="46605" x2="32076" y2="51620"/>
                        <a14:foregroundMark x1="32076" y1="51620" x2="73037" y2="50154"/>
                        <a14:foregroundMark x1="73037" y1="50154" x2="24690" y2="46759"/>
                        <a14:foregroundMark x1="24690" y1="46759" x2="76679" y2="45525"/>
                        <a14:foregroundMark x1="76679" y1="45525" x2="68414" y2="36883"/>
                        <a14:foregroundMark x1="68414" y1="36883" x2="40160" y2="41821"/>
                        <a14:foregroundMark x1="40160" y1="41821" x2="60563" y2="58179"/>
                        <a14:foregroundMark x1="81098" y1="57097" x2="81792" y2="57060"/>
                        <a14:foregroundMark x1="60563" y1="58179" x2="78464" y2="57235"/>
                        <a14:foregroundMark x1="86777" y1="44213" x2="86777" y2="44213"/>
                        <a14:backgroundMark x1="66090" y1="34336" x2="80294" y2="33951"/>
                        <a14:backgroundMark x1="80294" y1="33951" x2="68905" y2="33333"/>
                        <a14:backgroundMark x1="68905" y1="33333" x2="69189" y2="33333"/>
                        <a14:backgroundMark x1="65418" y1="55401" x2="90418" y2="55208"/>
                        <a14:backgroundMark x1="90418" y1="55208" x2="90418" y2="55208"/>
                        <a14:backgroundMark x1="74019" y1="53395" x2="84091" y2="60147"/>
                        <a14:backgroundMark x1="84091" y1="60147" x2="76730" y2="53974"/>
                        <a14:backgroundMark x1="76730" y1="53974" x2="70919" y2="54012"/>
                        <a14:backgroundMark x1="76317" y1="19252" x2="76317" y2="19252"/>
                      </a14:backgroundRemoval>
                    </a14:imgEffect>
                  </a14:imgLayer>
                </a14:imgProps>
              </a:ext>
              <a:ext uri="{28A0092B-C50C-407E-A947-70E740481C1C}">
                <a14:useLocalDpi xmlns:a14="http://schemas.microsoft.com/office/drawing/2010/main" val="0"/>
              </a:ext>
            </a:extLst>
          </a:blip>
          <a:srcRect t="36480" b="45004"/>
          <a:stretch>
            <a:fillRect/>
          </a:stretch>
        </p:blipFill>
        <p:spPr bwMode="auto">
          <a:xfrm>
            <a:off x="4422972" y="5726898"/>
            <a:ext cx="6456364" cy="80032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cxnSp>
        <p:nvCxnSpPr>
          <p:cNvPr id="27" name="Straight Connector 26"/>
          <p:cNvCxnSpPr/>
          <p:nvPr/>
        </p:nvCxnSpPr>
        <p:spPr>
          <a:xfrm flipV="1">
            <a:off x="0" y="0"/>
            <a:ext cx="447673" cy="47665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201" y="0"/>
            <a:ext cx="2483742" cy="63082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158826" y="-206581"/>
            <a:ext cx="1094755" cy="146187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11100006" y="5396125"/>
            <a:ext cx="1094755" cy="146187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11402045" y="4595284"/>
            <a:ext cx="939594" cy="2399489"/>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11404806" y="6027914"/>
            <a:ext cx="787194" cy="1134886"/>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2" name="Title 6"/>
          <p:cNvSpPr txBox="1"/>
          <p:nvPr/>
        </p:nvSpPr>
        <p:spPr>
          <a:xfrm>
            <a:off x="3596235" y="2798439"/>
            <a:ext cx="5871856" cy="1261122"/>
          </a:xfrm>
          <a:prstGeom prst="rect">
            <a:avLst/>
          </a:prstGeom>
        </p:spPr>
        <p:txBody>
          <a:bodyPr lIns="91440" tIns="45720" rIns="91440" bIns="45720" anchor="t"/>
          <a:lstStyle>
            <a:lvl1pPr algn="l" defTabSz="1828165" rtl="0" eaLnBrk="1" latinLnBrk="0" hangingPunct="1">
              <a:lnSpc>
                <a:spcPct val="90000"/>
              </a:lnSpc>
              <a:spcBef>
                <a:spcPct val="0"/>
              </a:spcBef>
              <a:buNone/>
              <a:defRPr sz="8800" b="1" i="0" kern="1200">
                <a:solidFill>
                  <a:schemeClr val="tx2"/>
                </a:solidFill>
                <a:latin typeface="Poppins" pitchFamily="2" charset="77"/>
                <a:ea typeface="+mj-ea"/>
                <a:cs typeface="+mj-cs"/>
              </a:defRPr>
            </a:lvl1pPr>
          </a:lstStyle>
          <a:p>
            <a:pPr algn="ctr"/>
            <a:r>
              <a:rPr lang="en-CA" sz="4400">
                <a:solidFill>
                  <a:srgbClr val="FFFFFF"/>
                </a:solidFill>
                <a:latin typeface="Poppins"/>
                <a:cs typeface="Poppins"/>
              </a:rPr>
              <a:t>Thanks</a:t>
            </a:r>
            <a:r>
              <a:rPr lang="es-CO" sz="4400">
                <a:solidFill>
                  <a:srgbClr val="FFFFFF"/>
                </a:solidFill>
                <a:latin typeface="Poppins"/>
                <a:cs typeface="Poppins"/>
              </a:rPr>
              <a:t>!</a:t>
            </a:r>
            <a:endParaRPr lang="en-CA" sz="4400">
              <a:solidFill>
                <a:srgbClr val="FFFFFF"/>
              </a:solidFill>
              <a:latin typeface="Poppins"/>
              <a:cs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35" name="Square"/>
          <p:cNvSpPr/>
          <p:nvPr/>
        </p:nvSpPr>
        <p:spPr>
          <a:xfrm>
            <a:off x="675586" y="1969744"/>
            <a:ext cx="892969" cy="892970"/>
          </a:xfrm>
          <a:prstGeom prst="rect">
            <a:avLst/>
          </a:prstGeom>
          <a:solidFill>
            <a:srgbClr val="FA7B87"/>
          </a:solidFill>
          <a:ln w="12700" cap="flat">
            <a:noFill/>
            <a:miter lim="400000"/>
          </a:ln>
          <a:effectLst/>
        </p:spPr>
        <p:txBody>
          <a:bodyPr wrap="square" lIns="0" tIns="0" rIns="0" bIns="0" numCol="1" anchor="t">
            <a:noAutofit/>
          </a:bodyPr>
          <a:lstStyle/>
          <a:p>
            <a:endParaRPr sz="2530">
              <a:latin typeface="Lato Light" panose="020F0502020204030203" pitchFamily="34" charset="0"/>
            </a:endParaRPr>
          </a:p>
        </p:txBody>
      </p:sp>
      <p:pic>
        <p:nvPicPr>
          <p:cNvPr id="20" name="Picture 19" descr="Building a Book Recommender System using Restricted Boltzmann Machines –  Aditya Sharma – Data Science | AI | Deep Learni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3365" r="18362"/>
          <a:stretch>
            <a:fillRect/>
          </a:stretch>
        </p:blipFill>
        <p:spPr bwMode="auto">
          <a:xfrm>
            <a:off x="6096000" y="0"/>
            <a:ext cx="6092686" cy="6858000"/>
          </a:xfrm>
          <a:custGeom>
            <a:avLst/>
            <a:gdLst/>
            <a:ahLst/>
            <a:cxnLst/>
            <a:rect l="l" t="t" r="r" b="b"/>
            <a:pathLst>
              <a:path w="9276545" h="6871647">
                <a:moveTo>
                  <a:pt x="9276545" y="0"/>
                </a:moveTo>
                <a:lnTo>
                  <a:pt x="9276545" y="6858000"/>
                </a:lnTo>
                <a:lnTo>
                  <a:pt x="1546051" y="6871647"/>
                </a:lnTo>
                <a:lnTo>
                  <a:pt x="1535751" y="6828910"/>
                </a:lnTo>
                <a:cubicBezTo>
                  <a:pt x="1530460" y="6775140"/>
                  <a:pt x="1515370" y="6618042"/>
                  <a:pt x="1514301" y="6549029"/>
                </a:cubicBezTo>
                <a:cubicBezTo>
                  <a:pt x="1518045" y="6491396"/>
                  <a:pt x="1528503" y="6450608"/>
                  <a:pt x="1529339" y="6414828"/>
                </a:cubicBezTo>
                <a:cubicBezTo>
                  <a:pt x="1525062" y="6359280"/>
                  <a:pt x="1502062" y="6307149"/>
                  <a:pt x="1493941" y="6268848"/>
                </a:cubicBezTo>
                <a:cubicBezTo>
                  <a:pt x="1502669" y="6254191"/>
                  <a:pt x="1469920" y="6200171"/>
                  <a:pt x="1480613" y="6185025"/>
                </a:cubicBezTo>
                <a:cubicBezTo>
                  <a:pt x="1481020" y="6164522"/>
                  <a:pt x="1458164" y="6060790"/>
                  <a:pt x="1443364" y="6018360"/>
                </a:cubicBezTo>
                <a:cubicBezTo>
                  <a:pt x="1426694" y="5970758"/>
                  <a:pt x="1390307" y="5920074"/>
                  <a:pt x="1380584" y="5899407"/>
                </a:cubicBezTo>
                <a:cubicBezTo>
                  <a:pt x="1370860" y="5878740"/>
                  <a:pt x="1392244" y="5920877"/>
                  <a:pt x="1385023" y="5894356"/>
                </a:cubicBezTo>
                <a:cubicBezTo>
                  <a:pt x="1377800" y="5867835"/>
                  <a:pt x="1345702" y="5770498"/>
                  <a:pt x="1337254" y="5740279"/>
                </a:cubicBezTo>
                <a:cubicBezTo>
                  <a:pt x="1353956" y="5738860"/>
                  <a:pt x="1323673" y="5722040"/>
                  <a:pt x="1334321" y="5713042"/>
                </a:cubicBezTo>
                <a:cubicBezTo>
                  <a:pt x="1343675" y="5706701"/>
                  <a:pt x="1336672" y="5700118"/>
                  <a:pt x="1335877" y="5692870"/>
                </a:cubicBezTo>
                <a:cubicBezTo>
                  <a:pt x="1343201" y="5683812"/>
                  <a:pt x="1329617" y="5652064"/>
                  <a:pt x="1319978" y="5643427"/>
                </a:cubicBezTo>
                <a:cubicBezTo>
                  <a:pt x="1286551" y="5622177"/>
                  <a:pt x="1310947" y="5579803"/>
                  <a:pt x="1285321" y="5562271"/>
                </a:cubicBezTo>
                <a:cubicBezTo>
                  <a:pt x="1281540" y="5556238"/>
                  <a:pt x="1279983" y="5550455"/>
                  <a:pt x="1279815" y="5544867"/>
                </a:cubicBezTo>
                <a:lnTo>
                  <a:pt x="1282507" y="5529404"/>
                </a:lnTo>
                <a:lnTo>
                  <a:pt x="1289604" y="5525378"/>
                </a:lnTo>
                <a:lnTo>
                  <a:pt x="1287766" y="5515726"/>
                </a:lnTo>
                <a:lnTo>
                  <a:pt x="1288829" y="5513051"/>
                </a:lnTo>
                <a:cubicBezTo>
                  <a:pt x="1290896" y="5507946"/>
                  <a:pt x="1292688" y="5502897"/>
                  <a:pt x="1293373" y="5497833"/>
                </a:cubicBezTo>
                <a:cubicBezTo>
                  <a:pt x="1288690" y="5483829"/>
                  <a:pt x="1272696" y="5459278"/>
                  <a:pt x="1260736" y="5429027"/>
                </a:cubicBezTo>
                <a:cubicBezTo>
                  <a:pt x="1238579" y="5396416"/>
                  <a:pt x="1238884" y="5351600"/>
                  <a:pt x="1221610" y="5316328"/>
                </a:cubicBezTo>
                <a:lnTo>
                  <a:pt x="1216099" y="5309330"/>
                </a:lnTo>
                <a:lnTo>
                  <a:pt x="1217278" y="5279477"/>
                </a:lnTo>
                <a:cubicBezTo>
                  <a:pt x="1221588" y="5274318"/>
                  <a:pt x="1222716" y="5266940"/>
                  <a:pt x="1218469" y="5260597"/>
                </a:cubicBezTo>
                <a:lnTo>
                  <a:pt x="1206220" y="5152555"/>
                </a:lnTo>
                <a:cubicBezTo>
                  <a:pt x="1205294" y="5116878"/>
                  <a:pt x="1196908" y="5101727"/>
                  <a:pt x="1212921" y="5046536"/>
                </a:cubicBezTo>
                <a:cubicBezTo>
                  <a:pt x="1234138" y="4987918"/>
                  <a:pt x="1204801" y="4903116"/>
                  <a:pt x="1212183" y="4837345"/>
                </a:cubicBezTo>
                <a:cubicBezTo>
                  <a:pt x="1183151" y="4802424"/>
                  <a:pt x="1209228" y="4821062"/>
                  <a:pt x="1202048" y="4784195"/>
                </a:cubicBezTo>
                <a:cubicBezTo>
                  <a:pt x="1202483" y="4760878"/>
                  <a:pt x="1202919" y="4737561"/>
                  <a:pt x="1203354" y="4714245"/>
                </a:cubicBezTo>
                <a:lnTo>
                  <a:pt x="1201502" y="4700836"/>
                </a:lnTo>
                <a:lnTo>
                  <a:pt x="1194919" y="4697224"/>
                </a:lnTo>
                <a:lnTo>
                  <a:pt x="1187792" y="4677162"/>
                </a:lnTo>
                <a:cubicBezTo>
                  <a:pt x="1186060" y="4669625"/>
                  <a:pt x="1185291" y="4661478"/>
                  <a:pt x="1186080" y="4652429"/>
                </a:cubicBezTo>
                <a:cubicBezTo>
                  <a:pt x="1199189" y="4622456"/>
                  <a:pt x="1167081" y="4571771"/>
                  <a:pt x="1184722" y="4534840"/>
                </a:cubicBezTo>
                <a:cubicBezTo>
                  <a:pt x="1182407" y="4499077"/>
                  <a:pt x="1175424" y="4460227"/>
                  <a:pt x="1172188" y="4437851"/>
                </a:cubicBezTo>
                <a:cubicBezTo>
                  <a:pt x="1161331" y="4428466"/>
                  <a:pt x="1178123" y="4398274"/>
                  <a:pt x="1165306" y="4400581"/>
                </a:cubicBezTo>
                <a:cubicBezTo>
                  <a:pt x="1171061" y="4389819"/>
                  <a:pt x="1173552" y="4346771"/>
                  <a:pt x="1168602" y="4335651"/>
                </a:cubicBezTo>
                <a:lnTo>
                  <a:pt x="1178384" y="4280215"/>
                </a:lnTo>
                <a:lnTo>
                  <a:pt x="1177294" y="4274660"/>
                </a:lnTo>
                <a:cubicBezTo>
                  <a:pt x="1177138" y="4268882"/>
                  <a:pt x="1177520" y="4251103"/>
                  <a:pt x="1177448" y="4245552"/>
                </a:cubicBezTo>
                <a:cubicBezTo>
                  <a:pt x="1177252" y="4244155"/>
                  <a:pt x="1177058" y="4242757"/>
                  <a:pt x="1176863" y="4241361"/>
                </a:cubicBezTo>
                <a:lnTo>
                  <a:pt x="1162386" y="4207167"/>
                </a:lnTo>
                <a:cubicBezTo>
                  <a:pt x="1162950" y="4202536"/>
                  <a:pt x="1174655" y="4199565"/>
                  <a:pt x="1174343" y="4192380"/>
                </a:cubicBezTo>
                <a:lnTo>
                  <a:pt x="1160516" y="4164062"/>
                </a:lnTo>
                <a:lnTo>
                  <a:pt x="1161365" y="4158623"/>
                </a:lnTo>
                <a:lnTo>
                  <a:pt x="1144878" y="4076261"/>
                </a:lnTo>
                <a:lnTo>
                  <a:pt x="1123687" y="4005692"/>
                </a:lnTo>
                <a:lnTo>
                  <a:pt x="1096720" y="3754257"/>
                </a:lnTo>
                <a:cubicBezTo>
                  <a:pt x="1083618" y="3639924"/>
                  <a:pt x="1064313" y="3636659"/>
                  <a:pt x="1047682" y="3517638"/>
                </a:cubicBezTo>
                <a:cubicBezTo>
                  <a:pt x="1048550" y="3477187"/>
                  <a:pt x="1049418" y="3436735"/>
                  <a:pt x="1050285" y="3396284"/>
                </a:cubicBezTo>
                <a:lnTo>
                  <a:pt x="1030166" y="3320814"/>
                </a:lnTo>
                <a:lnTo>
                  <a:pt x="1034128" y="3260443"/>
                </a:lnTo>
                <a:lnTo>
                  <a:pt x="1007751" y="3198916"/>
                </a:lnTo>
                <a:cubicBezTo>
                  <a:pt x="1003323" y="3193074"/>
                  <a:pt x="1001150" y="3187393"/>
                  <a:pt x="1000384" y="3181839"/>
                </a:cubicBezTo>
                <a:cubicBezTo>
                  <a:pt x="1000734" y="3176675"/>
                  <a:pt x="1001085" y="3171511"/>
                  <a:pt x="1001435" y="3166346"/>
                </a:cubicBezTo>
                <a:lnTo>
                  <a:pt x="968918" y="3112638"/>
                </a:lnTo>
                <a:cubicBezTo>
                  <a:pt x="957125" y="3092489"/>
                  <a:pt x="955617" y="3065232"/>
                  <a:pt x="934483" y="3031628"/>
                </a:cubicBezTo>
                <a:cubicBezTo>
                  <a:pt x="914631" y="2997037"/>
                  <a:pt x="908933" y="3005661"/>
                  <a:pt x="879229" y="2948196"/>
                </a:cubicBezTo>
                <a:cubicBezTo>
                  <a:pt x="850845" y="2897154"/>
                  <a:pt x="820829" y="2806798"/>
                  <a:pt x="798666" y="2761198"/>
                </a:cubicBezTo>
                <a:cubicBezTo>
                  <a:pt x="773970" y="2714562"/>
                  <a:pt x="758278" y="2715446"/>
                  <a:pt x="746962" y="2694939"/>
                </a:cubicBezTo>
                <a:lnTo>
                  <a:pt x="712796" y="2614779"/>
                </a:lnTo>
                <a:lnTo>
                  <a:pt x="697701" y="2600020"/>
                </a:lnTo>
                <a:cubicBezTo>
                  <a:pt x="697743" y="2598787"/>
                  <a:pt x="697784" y="2597555"/>
                  <a:pt x="697823" y="2596321"/>
                </a:cubicBezTo>
                <a:lnTo>
                  <a:pt x="679645" y="2572602"/>
                </a:lnTo>
                <a:lnTo>
                  <a:pt x="680789" y="2571831"/>
                </a:lnTo>
                <a:cubicBezTo>
                  <a:pt x="682946" y="2569560"/>
                  <a:pt x="683757" y="2566863"/>
                  <a:pt x="681771" y="2563200"/>
                </a:cubicBezTo>
                <a:cubicBezTo>
                  <a:pt x="705290" y="2562299"/>
                  <a:pt x="688388" y="2558438"/>
                  <a:pt x="680456" y="2547723"/>
                </a:cubicBezTo>
                <a:cubicBezTo>
                  <a:pt x="679482" y="2534148"/>
                  <a:pt x="677183" y="2493617"/>
                  <a:pt x="675922" y="2481749"/>
                </a:cubicBezTo>
                <a:lnTo>
                  <a:pt x="672894" y="2476509"/>
                </a:lnTo>
                <a:lnTo>
                  <a:pt x="673143" y="2476297"/>
                </a:lnTo>
                <a:cubicBezTo>
                  <a:pt x="673152" y="2474932"/>
                  <a:pt x="672405" y="2473126"/>
                  <a:pt x="670567" y="2470561"/>
                </a:cubicBezTo>
                <a:lnTo>
                  <a:pt x="667369" y="2466951"/>
                </a:lnTo>
                <a:lnTo>
                  <a:pt x="661495" y="2456785"/>
                </a:lnTo>
                <a:cubicBezTo>
                  <a:pt x="661510" y="2455387"/>
                  <a:pt x="661525" y="2453987"/>
                  <a:pt x="661540" y="2452588"/>
                </a:cubicBezTo>
                <a:lnTo>
                  <a:pt x="664540" y="2449913"/>
                </a:lnTo>
                <a:lnTo>
                  <a:pt x="663581" y="2449129"/>
                </a:lnTo>
                <a:cubicBezTo>
                  <a:pt x="653014" y="2444453"/>
                  <a:pt x="642406" y="2445872"/>
                  <a:pt x="663129" y="2426579"/>
                </a:cubicBezTo>
                <a:cubicBezTo>
                  <a:pt x="643271" y="2414167"/>
                  <a:pt x="657229" y="2404769"/>
                  <a:pt x="650205" y="2379928"/>
                </a:cubicBezTo>
                <a:cubicBezTo>
                  <a:pt x="634911" y="2374359"/>
                  <a:pt x="634260" y="2365346"/>
                  <a:pt x="638008" y="2354824"/>
                </a:cubicBezTo>
                <a:cubicBezTo>
                  <a:pt x="621083" y="2334576"/>
                  <a:pt x="620949" y="2310146"/>
                  <a:pt x="609851" y="2284299"/>
                </a:cubicBezTo>
                <a:lnTo>
                  <a:pt x="585585" y="2155739"/>
                </a:lnTo>
                <a:lnTo>
                  <a:pt x="581391" y="2152892"/>
                </a:lnTo>
                <a:cubicBezTo>
                  <a:pt x="578821" y="2150768"/>
                  <a:pt x="577525" y="2149149"/>
                  <a:pt x="577083" y="2147807"/>
                </a:cubicBezTo>
                <a:lnTo>
                  <a:pt x="577251" y="2147544"/>
                </a:lnTo>
                <a:lnTo>
                  <a:pt x="546845" y="2085601"/>
                </a:lnTo>
                <a:cubicBezTo>
                  <a:pt x="538270" y="2073917"/>
                  <a:pt x="486356" y="1955894"/>
                  <a:pt x="470837" y="1931362"/>
                </a:cubicBezTo>
                <a:lnTo>
                  <a:pt x="428154" y="1657167"/>
                </a:lnTo>
                <a:lnTo>
                  <a:pt x="392797" y="1510175"/>
                </a:lnTo>
                <a:cubicBezTo>
                  <a:pt x="380165" y="1504446"/>
                  <a:pt x="369910" y="1451095"/>
                  <a:pt x="372847" y="1440507"/>
                </a:cubicBezTo>
                <a:cubicBezTo>
                  <a:pt x="369015" y="1433783"/>
                  <a:pt x="338503" y="1376212"/>
                  <a:pt x="344479" y="1367690"/>
                </a:cubicBezTo>
                <a:cubicBezTo>
                  <a:pt x="332264" y="1342150"/>
                  <a:pt x="321736" y="1310521"/>
                  <a:pt x="299558" y="1287266"/>
                </a:cubicBezTo>
                <a:cubicBezTo>
                  <a:pt x="277380" y="1264010"/>
                  <a:pt x="259203" y="1269909"/>
                  <a:pt x="243216" y="1249403"/>
                </a:cubicBezTo>
                <a:cubicBezTo>
                  <a:pt x="227230" y="1228898"/>
                  <a:pt x="218454" y="1166841"/>
                  <a:pt x="203639" y="1164232"/>
                </a:cubicBezTo>
                <a:cubicBezTo>
                  <a:pt x="192352" y="1144923"/>
                  <a:pt x="198158" y="1133798"/>
                  <a:pt x="169195" y="1087898"/>
                </a:cubicBezTo>
                <a:cubicBezTo>
                  <a:pt x="139228" y="1002950"/>
                  <a:pt x="140891" y="969630"/>
                  <a:pt x="98775" y="910071"/>
                </a:cubicBezTo>
                <a:cubicBezTo>
                  <a:pt x="45025" y="831068"/>
                  <a:pt x="34038" y="817468"/>
                  <a:pt x="43820" y="712632"/>
                </a:cubicBezTo>
                <a:cubicBezTo>
                  <a:pt x="34816" y="659496"/>
                  <a:pt x="43273" y="613587"/>
                  <a:pt x="44748" y="591246"/>
                </a:cubicBezTo>
                <a:lnTo>
                  <a:pt x="36767" y="546725"/>
                </a:lnTo>
                <a:cubicBezTo>
                  <a:pt x="36093" y="528360"/>
                  <a:pt x="35418" y="509996"/>
                  <a:pt x="34744" y="491632"/>
                </a:cubicBezTo>
                <a:cubicBezTo>
                  <a:pt x="34670" y="458441"/>
                  <a:pt x="29296" y="473054"/>
                  <a:pt x="29222" y="439863"/>
                </a:cubicBezTo>
                <a:cubicBezTo>
                  <a:pt x="29152" y="439762"/>
                  <a:pt x="2578" y="397168"/>
                  <a:pt x="2507" y="397065"/>
                </a:cubicBezTo>
                <a:cubicBezTo>
                  <a:pt x="-7796" y="385479"/>
                  <a:pt x="17492" y="336832"/>
                  <a:pt x="9810" y="317232"/>
                </a:cubicBezTo>
                <a:lnTo>
                  <a:pt x="25323" y="268841"/>
                </a:lnTo>
                <a:cubicBezTo>
                  <a:pt x="20582" y="241406"/>
                  <a:pt x="55391" y="238509"/>
                  <a:pt x="50278" y="195107"/>
                </a:cubicBezTo>
                <a:cubicBezTo>
                  <a:pt x="49891" y="157638"/>
                  <a:pt x="41873" y="124837"/>
                  <a:pt x="47653" y="93413"/>
                </a:cubicBezTo>
                <a:cubicBezTo>
                  <a:pt x="41389" y="80245"/>
                  <a:pt x="38874" y="67990"/>
                  <a:pt x="48323" y="56668"/>
                </a:cubicBezTo>
                <a:cubicBezTo>
                  <a:pt x="46028" y="30349"/>
                  <a:pt x="37896" y="18658"/>
                  <a:pt x="38423" y="5323"/>
                </a:cubicBezTo>
                <a:lnTo>
                  <a:pt x="39875" y="1"/>
                </a:lnTo>
                <a:close/>
              </a:path>
            </a:pathLst>
          </a:custGeom>
          <a:extLst>
            <a:ext uri="{909E8E84-426E-40DD-AFC4-6F175D3DCCD1}">
              <a14:hiddenFill xmlns:a14="http://schemas.microsoft.com/office/drawing/2010/main">
                <a:solidFill>
                  <a:srgbClr val="FFFFFF"/>
                </a:solidFill>
              </a14:hiddenFill>
            </a:ext>
          </a:extLst>
        </p:spPr>
      </p:pic>
      <p:sp>
        <p:nvSpPr>
          <p:cNvPr id="21" name="TextBox 14"/>
          <p:cNvSpPr txBox="1"/>
          <p:nvPr/>
        </p:nvSpPr>
        <p:spPr>
          <a:xfrm>
            <a:off x="291829" y="664919"/>
            <a:ext cx="5144487" cy="646331"/>
          </a:xfrm>
          <a:prstGeom prst="rect">
            <a:avLst/>
          </a:prstGeom>
          <a:noFill/>
        </p:spPr>
        <p:txBody>
          <a:bodyPr wrap="square" rtlCol="0">
            <a:spAutoFit/>
          </a:bodyPr>
          <a:lstStyle>
            <a:defPPr>
              <a:defRPr lang="en-US"/>
            </a:defPPr>
            <a:lvl1pPr marL="0" algn="l" defTabSz="1828165" rtl="0" eaLnBrk="1" latinLnBrk="0" hangingPunct="1">
              <a:defRPr sz="3600" kern="1200">
                <a:solidFill>
                  <a:schemeClr val="tx1"/>
                </a:solidFill>
                <a:latin typeface="+mn-lt"/>
                <a:ea typeface="+mn-ea"/>
                <a:cs typeface="+mn-cs"/>
              </a:defRPr>
            </a:lvl1pPr>
            <a:lvl2pPr marL="914400" algn="l" defTabSz="1828165" rtl="0" eaLnBrk="1" latinLnBrk="0" hangingPunct="1">
              <a:defRPr sz="3600" kern="1200">
                <a:solidFill>
                  <a:schemeClr val="tx1"/>
                </a:solidFill>
                <a:latin typeface="+mn-lt"/>
                <a:ea typeface="+mn-ea"/>
                <a:cs typeface="+mn-cs"/>
              </a:defRPr>
            </a:lvl2pPr>
            <a:lvl3pPr marL="1828165" algn="l" defTabSz="1828165" rtl="0" eaLnBrk="1" latinLnBrk="0" hangingPunct="1">
              <a:defRPr sz="3600" kern="1200">
                <a:solidFill>
                  <a:schemeClr val="tx1"/>
                </a:solidFill>
                <a:latin typeface="+mn-lt"/>
                <a:ea typeface="+mn-ea"/>
                <a:cs typeface="+mn-cs"/>
              </a:defRPr>
            </a:lvl3pPr>
            <a:lvl4pPr marL="2742565" algn="l" defTabSz="1828165" rtl="0" eaLnBrk="1" latinLnBrk="0" hangingPunct="1">
              <a:defRPr sz="3600" kern="1200">
                <a:solidFill>
                  <a:schemeClr val="tx1"/>
                </a:solidFill>
                <a:latin typeface="+mn-lt"/>
                <a:ea typeface="+mn-ea"/>
                <a:cs typeface="+mn-cs"/>
              </a:defRPr>
            </a:lvl4pPr>
            <a:lvl5pPr marL="3656965" algn="l" defTabSz="1828165" rtl="0" eaLnBrk="1" latinLnBrk="0" hangingPunct="1">
              <a:defRPr sz="3600" kern="1200">
                <a:solidFill>
                  <a:schemeClr val="tx1"/>
                </a:solidFill>
                <a:latin typeface="+mn-lt"/>
                <a:ea typeface="+mn-ea"/>
                <a:cs typeface="+mn-cs"/>
              </a:defRPr>
            </a:lvl5pPr>
            <a:lvl6pPr marL="4571365" algn="l" defTabSz="1828165" rtl="0" eaLnBrk="1" latinLnBrk="0" hangingPunct="1">
              <a:defRPr sz="3600" kern="1200">
                <a:solidFill>
                  <a:schemeClr val="tx1"/>
                </a:solidFill>
                <a:latin typeface="+mn-lt"/>
                <a:ea typeface="+mn-ea"/>
                <a:cs typeface="+mn-cs"/>
              </a:defRPr>
            </a:lvl6pPr>
            <a:lvl7pPr marL="5485130" algn="l" defTabSz="1828165" rtl="0" eaLnBrk="1" latinLnBrk="0" hangingPunct="1">
              <a:defRPr sz="3600" kern="1200">
                <a:solidFill>
                  <a:schemeClr val="tx1"/>
                </a:solidFill>
                <a:latin typeface="+mn-lt"/>
                <a:ea typeface="+mn-ea"/>
                <a:cs typeface="+mn-cs"/>
              </a:defRPr>
            </a:lvl7pPr>
            <a:lvl8pPr marL="6399530" algn="l" defTabSz="1828165" rtl="0" eaLnBrk="1" latinLnBrk="0" hangingPunct="1">
              <a:defRPr sz="3600" kern="1200">
                <a:solidFill>
                  <a:schemeClr val="tx1"/>
                </a:solidFill>
                <a:latin typeface="+mn-lt"/>
                <a:ea typeface="+mn-ea"/>
                <a:cs typeface="+mn-cs"/>
              </a:defRPr>
            </a:lvl8pPr>
            <a:lvl9pPr marL="7313930" algn="l" defTabSz="1828165" rtl="0" eaLnBrk="1" latinLnBrk="0" hangingPunct="1">
              <a:defRPr sz="3600" kern="1200">
                <a:solidFill>
                  <a:schemeClr val="tx1"/>
                </a:solidFill>
                <a:latin typeface="+mn-lt"/>
                <a:ea typeface="+mn-ea"/>
                <a:cs typeface="+mn-cs"/>
              </a:defRPr>
            </a:lvl9pPr>
          </a:lstStyle>
          <a:p>
            <a:pPr algn="ctr"/>
            <a:r>
              <a:rPr lang="es-CO" b="1">
                <a:ln w="0"/>
                <a:solidFill>
                  <a:schemeClr val="tx2">
                    <a:lumMod val="50000"/>
                  </a:schemeClr>
                </a:solidFill>
                <a:effectLst>
                  <a:outerShdw blurRad="38100" dist="19050" dir="2700000" algn="tl" rotWithShape="0">
                    <a:schemeClr val="dk1">
                      <a:alpha val="40000"/>
                    </a:schemeClr>
                  </a:outerShdw>
                </a:effectLst>
                <a:latin typeface="Poppins" panose="00000500000000000000" pitchFamily="2" charset="0"/>
                <a:ea typeface="+mj-ea"/>
                <a:cs typeface="Poppins" panose="00000500000000000000" pitchFamily="2" charset="0"/>
              </a:rPr>
              <a:t>Project Overview</a:t>
            </a:r>
            <a:endParaRPr lang="en-US" b="1">
              <a:ln w="0"/>
              <a:solidFill>
                <a:schemeClr val="tx2">
                  <a:lumMod val="50000"/>
                </a:schemeClr>
              </a:solidFill>
              <a:effectLst>
                <a:outerShdw blurRad="38100" dist="19050" dir="2700000" algn="tl" rotWithShape="0">
                  <a:schemeClr val="dk1">
                    <a:alpha val="40000"/>
                  </a:schemeClr>
                </a:outerShdw>
              </a:effectLst>
              <a:latin typeface="Poppins" panose="00000500000000000000" pitchFamily="2" charset="0"/>
              <a:ea typeface="+mj-ea"/>
              <a:cs typeface="Poppins" panose="00000500000000000000" pitchFamily="2" charset="0"/>
            </a:endParaRPr>
          </a:p>
        </p:txBody>
      </p:sp>
      <p:sp>
        <p:nvSpPr>
          <p:cNvPr id="27" name="TextBox 26"/>
          <p:cNvSpPr txBox="1"/>
          <p:nvPr/>
        </p:nvSpPr>
        <p:spPr>
          <a:xfrm>
            <a:off x="1704577" y="1880774"/>
            <a:ext cx="1319592" cy="369332"/>
          </a:xfrm>
          <a:prstGeom prst="rect">
            <a:avLst/>
          </a:prstGeom>
          <a:noFill/>
        </p:spPr>
        <p:txBody>
          <a:bodyPr wrap="none" rtlCol="0" anchor="ctr" anchorCtr="0">
            <a:spAutoFit/>
          </a:bodyPr>
          <a:lstStyle/>
          <a:p>
            <a:r>
              <a:rPr lang="en-US" b="1">
                <a:ln w="0"/>
                <a:solidFill>
                  <a:schemeClr val="tx2">
                    <a:lumMod val="50000"/>
                  </a:schemeClr>
                </a:solidFill>
                <a:effectLst>
                  <a:outerShdw blurRad="38100" dist="19050" dir="2700000" algn="tl" rotWithShape="0">
                    <a:schemeClr val="dk1">
                      <a:alpha val="40000"/>
                    </a:schemeClr>
                  </a:outerShdw>
                </a:effectLst>
                <a:latin typeface="Poppins" panose="00000500000000000000" pitchFamily="2" charset="0"/>
                <a:ea typeface="+mj-ea"/>
                <a:cs typeface="Poppins" panose="00000500000000000000" pitchFamily="2" charset="0"/>
              </a:rPr>
              <a:t>Objective</a:t>
            </a:r>
          </a:p>
        </p:txBody>
      </p:sp>
      <p:sp>
        <p:nvSpPr>
          <p:cNvPr id="28" name="Subtitle 2"/>
          <p:cNvSpPr txBox="1"/>
          <p:nvPr/>
        </p:nvSpPr>
        <p:spPr>
          <a:xfrm>
            <a:off x="1704577" y="2241005"/>
            <a:ext cx="4506661" cy="1007968"/>
          </a:xfrm>
          <a:prstGeom prst="rect">
            <a:avLst/>
          </a:prstGeom>
        </p:spPr>
        <p:txBody>
          <a:bodyPr vert="horz" wrap="square" lIns="45720" tIns="22860" rIns="45720" bIns="22860" rtlCol="0" anchor="t">
            <a:spAutoFit/>
          </a:bodyPr>
          <a:lstStyle>
            <a:lvl1pPr marL="0" indent="0" algn="ctr" defTabSz="1087755" rtl="0" eaLnBrk="1" latinLnBrk="0" hangingPunct="1">
              <a:lnSpc>
                <a:spcPct val="120000"/>
              </a:lnSpc>
              <a:spcBef>
                <a:spcPct val="20000"/>
              </a:spcBef>
              <a:buFont typeface="Arial" panose="020B0604020202020204"/>
              <a:buNone/>
              <a:defRPr sz="2400" kern="1200">
                <a:solidFill>
                  <a:schemeClr val="tx2"/>
                </a:solidFill>
                <a:latin typeface="Open Sans Light"/>
                <a:ea typeface="+mn-ea"/>
                <a:cs typeface="Open Sans Light"/>
              </a:defRPr>
            </a:lvl1pPr>
            <a:lvl2pPr marL="108775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2pPr>
            <a:lvl3pPr marL="217551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3pPr>
            <a:lvl4pPr marL="326263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4pPr>
            <a:lvl5pPr marL="435038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5pPr>
            <a:lvl6pPr marL="543814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algn="just">
              <a:lnSpc>
                <a:spcPts val="1500"/>
              </a:lnSpc>
            </a:pPr>
            <a:r>
              <a:rPr lang="en-CA" sz="1600">
                <a:solidFill>
                  <a:schemeClr val="bg2"/>
                </a:solidFill>
                <a:latin typeface="Lato Light" panose="020F0502020204030203" pitchFamily="34" charset="0"/>
                <a:ea typeface="Lato Light" panose="020F0502020204030203" pitchFamily="34" charset="0"/>
                <a:cs typeface="Mukta ExtraLight" panose="020B0000000000000000" pitchFamily="34" charset="77"/>
              </a:rPr>
              <a:t>Develop a </a:t>
            </a:r>
            <a:r>
              <a:rPr lang="en-CA" sz="1600" b="1">
                <a:solidFill>
                  <a:schemeClr val="bg2"/>
                </a:solidFill>
                <a:latin typeface="Lato Light" panose="020F0502020204030203" pitchFamily="34" charset="0"/>
                <a:ea typeface="Lato Light" panose="020F0502020204030203" pitchFamily="34" charset="0"/>
                <a:cs typeface="Mukta ExtraLight" panose="020B0000000000000000" pitchFamily="34" charset="77"/>
              </a:rPr>
              <a:t>Book Recommendation system using</a:t>
            </a:r>
            <a:r>
              <a:rPr lang="en-CA" sz="1800" b="1">
                <a:solidFill>
                  <a:schemeClr val="bg2"/>
                </a:solidFill>
                <a:latin typeface="Lato Light" panose="020F0502020204030203" pitchFamily="34" charset="0"/>
                <a:ea typeface="Lato Light" panose="020F0502020204030203" pitchFamily="34" charset="0"/>
                <a:cs typeface="Mukta ExtraLight" panose="020B0000000000000000" pitchFamily="34" charset="77"/>
              </a:rPr>
              <a:t> </a:t>
            </a:r>
            <a:r>
              <a:rPr lang="en-CA" sz="1600">
                <a:solidFill>
                  <a:schemeClr val="bg2"/>
                </a:solidFill>
                <a:latin typeface="Lato Light" panose="020F0502020204030203" pitchFamily="34" charset="0"/>
                <a:ea typeface="Lato Light" panose="020F0502020204030203" pitchFamily="34" charset="0"/>
                <a:cs typeface="Mukta ExtraLight" panose="020B0000000000000000" pitchFamily="34" charset="77"/>
              </a:rPr>
              <a:t>MongoDB. The system will utilize various features to suggest books to users based on their user profile, reading history, book metadata and ratings. Display recommended books to users.</a:t>
            </a:r>
          </a:p>
        </p:txBody>
      </p:sp>
      <p:pic>
        <p:nvPicPr>
          <p:cNvPr id="34" name="Graphic 33" descr="Target outline"/>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8466" y="1998785"/>
            <a:ext cx="787208" cy="787208"/>
          </a:xfrm>
          <a:prstGeom prst="rect">
            <a:avLst/>
          </a:prstGeom>
        </p:spPr>
      </p:pic>
      <p:sp>
        <p:nvSpPr>
          <p:cNvPr id="37" name="TextBox 36"/>
          <p:cNvSpPr txBox="1"/>
          <p:nvPr/>
        </p:nvSpPr>
        <p:spPr>
          <a:xfrm>
            <a:off x="1704577" y="3586316"/>
            <a:ext cx="1019354" cy="369332"/>
          </a:xfrm>
          <a:prstGeom prst="rect">
            <a:avLst/>
          </a:prstGeom>
          <a:noFill/>
        </p:spPr>
        <p:txBody>
          <a:bodyPr wrap="square" rtlCol="0" anchor="ctr" anchorCtr="0">
            <a:spAutoFit/>
          </a:bodyPr>
          <a:lstStyle/>
          <a:p>
            <a:r>
              <a:rPr lang="en-US" b="1">
                <a:ln w="0"/>
                <a:solidFill>
                  <a:schemeClr val="tx2">
                    <a:lumMod val="50000"/>
                  </a:schemeClr>
                </a:solidFill>
                <a:effectLst>
                  <a:outerShdw blurRad="38100" dist="19050" dir="2700000" algn="tl" rotWithShape="0">
                    <a:schemeClr val="dk1">
                      <a:alpha val="40000"/>
                    </a:schemeClr>
                  </a:outerShdw>
                </a:effectLst>
                <a:latin typeface="Poppins" panose="00000500000000000000" pitchFamily="2" charset="0"/>
                <a:ea typeface="+mj-ea"/>
                <a:cs typeface="Poppins" panose="00000500000000000000" pitchFamily="2" charset="0"/>
              </a:rPr>
              <a:t>Source</a:t>
            </a:r>
          </a:p>
        </p:txBody>
      </p:sp>
      <p:sp>
        <p:nvSpPr>
          <p:cNvPr id="38" name="Subtitle 2"/>
          <p:cNvSpPr txBox="1"/>
          <p:nvPr/>
        </p:nvSpPr>
        <p:spPr>
          <a:xfrm>
            <a:off x="1704577" y="3970082"/>
            <a:ext cx="6079288" cy="623248"/>
          </a:xfrm>
          <a:prstGeom prst="rect">
            <a:avLst/>
          </a:prstGeom>
        </p:spPr>
        <p:txBody>
          <a:bodyPr vert="horz" wrap="square" lIns="45720" tIns="22860" rIns="45720" bIns="22860" rtlCol="0" anchor="t">
            <a:spAutoFit/>
          </a:bodyPr>
          <a:lstStyle>
            <a:lvl1pPr marL="0" indent="0" algn="ctr" defTabSz="1087755" rtl="0" eaLnBrk="1" latinLnBrk="0" hangingPunct="1">
              <a:lnSpc>
                <a:spcPct val="120000"/>
              </a:lnSpc>
              <a:spcBef>
                <a:spcPct val="20000"/>
              </a:spcBef>
              <a:buFont typeface="Arial" panose="020B0604020202020204"/>
              <a:buNone/>
              <a:defRPr sz="2400" kern="1200">
                <a:solidFill>
                  <a:schemeClr val="tx2"/>
                </a:solidFill>
                <a:latin typeface="Open Sans Light"/>
                <a:ea typeface="+mn-ea"/>
                <a:cs typeface="Open Sans Light"/>
              </a:defRPr>
            </a:lvl1pPr>
            <a:lvl2pPr marL="108775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2pPr>
            <a:lvl3pPr marL="217551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3pPr>
            <a:lvl4pPr marL="326263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4pPr>
            <a:lvl5pPr marL="435038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5pPr>
            <a:lvl6pPr marL="543814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algn="l">
              <a:lnSpc>
                <a:spcPts val="1500"/>
              </a:lnSpc>
            </a:pPr>
            <a:r>
              <a:rPr lang="en-US" sz="1600">
                <a:solidFill>
                  <a:schemeClr val="bg2"/>
                </a:solidFill>
                <a:latin typeface="Lato Light" panose="020F0502020204030203" pitchFamily="34" charset="0"/>
                <a:ea typeface="Lato Light" panose="020F0502020204030203" pitchFamily="34" charset="0"/>
              </a:rPr>
              <a:t>Goodreads Book  Graph Datasets </a:t>
            </a:r>
            <a:r>
              <a:rPr lang="en-CA" sz="1600">
                <a:solidFill>
                  <a:schemeClr val="bg2"/>
                </a:solidFill>
                <a:latin typeface="Lato Light" panose="020F0502020204030203" pitchFamily="34" charset="0"/>
                <a:ea typeface="Lato Light" panose="020F0502020204030203" pitchFamily="34" charset="0"/>
                <a:hlinkClick r:id="rId5"/>
              </a:rPr>
              <a:t>https://mengtingwan.github.io/data/goodreads.html</a:t>
            </a:r>
            <a:br>
              <a:rPr lang="en-CA" sz="1600">
                <a:solidFill>
                  <a:schemeClr val="bg2"/>
                </a:solidFill>
                <a:latin typeface="Lato Light" panose="020F0502020204030203" pitchFamily="34" charset="0"/>
                <a:ea typeface="Lato Light" panose="020F0502020204030203" pitchFamily="34" charset="0"/>
              </a:rPr>
            </a:br>
            <a:endParaRPr lang="en-US" sz="1600">
              <a:solidFill>
                <a:schemeClr val="bg2"/>
              </a:solidFill>
              <a:latin typeface="Lato Light" panose="020F0502020204030203" pitchFamily="34" charset="0"/>
              <a:ea typeface="Lato Light" panose="020F0502020204030203" pitchFamily="34" charset="0"/>
            </a:endParaRPr>
          </a:p>
        </p:txBody>
      </p:sp>
      <p:sp>
        <p:nvSpPr>
          <p:cNvPr id="36" name="Square"/>
          <p:cNvSpPr/>
          <p:nvPr/>
        </p:nvSpPr>
        <p:spPr>
          <a:xfrm>
            <a:off x="675586" y="3601705"/>
            <a:ext cx="892800" cy="892800"/>
          </a:xfrm>
          <a:prstGeom prst="rect">
            <a:avLst/>
          </a:prstGeom>
          <a:solidFill>
            <a:srgbClr val="CC7900"/>
          </a:solidFill>
          <a:ln w="12700" cap="flat">
            <a:noFill/>
            <a:miter lim="400000"/>
          </a:ln>
          <a:effectLst/>
        </p:spPr>
        <p:txBody>
          <a:bodyPr wrap="square" lIns="0" tIns="0" rIns="0" bIns="0" numCol="1" anchor="t">
            <a:noAutofit/>
          </a:bodyPr>
          <a:lstStyle/>
          <a:p>
            <a:endParaRPr sz="2530">
              <a:solidFill>
                <a:srgbClr val="002060"/>
              </a:solidFill>
              <a:latin typeface="Lato Light" panose="020F0502020204030203" pitchFamily="34" charset="0"/>
            </a:endParaRPr>
          </a:p>
        </p:txBody>
      </p:sp>
      <p:sp>
        <p:nvSpPr>
          <p:cNvPr id="39" name="Freeform 925"/>
          <p:cNvSpPr>
            <a:spLocks noChangeArrowheads="1"/>
          </p:cNvSpPr>
          <p:nvPr/>
        </p:nvSpPr>
        <p:spPr bwMode="auto">
          <a:xfrm>
            <a:off x="881826" y="3761930"/>
            <a:ext cx="533047" cy="537088"/>
          </a:xfrm>
          <a:custGeom>
            <a:avLst/>
            <a:gdLst>
              <a:gd name="T0" fmla="*/ 3007814 w 296468"/>
              <a:gd name="T1" fmla="*/ 2671164 h 296502"/>
              <a:gd name="T2" fmla="*/ 2672307 w 296468"/>
              <a:gd name="T3" fmla="*/ 3002582 h 296502"/>
              <a:gd name="T4" fmla="*/ 2794662 w 296468"/>
              <a:gd name="T5" fmla="*/ 3124909 h 296502"/>
              <a:gd name="T6" fmla="*/ 2909135 w 296468"/>
              <a:gd name="T7" fmla="*/ 3124909 h 296502"/>
              <a:gd name="T8" fmla="*/ 3126228 w 296468"/>
              <a:gd name="T9" fmla="*/ 2907897 h 296502"/>
              <a:gd name="T10" fmla="*/ 3145972 w 296468"/>
              <a:gd name="T11" fmla="*/ 2848704 h 296502"/>
              <a:gd name="T12" fmla="*/ 3126228 w 296468"/>
              <a:gd name="T13" fmla="*/ 2789524 h 296502"/>
              <a:gd name="T14" fmla="*/ 2545989 w 296468"/>
              <a:gd name="T15" fmla="*/ 2213474 h 296502"/>
              <a:gd name="T16" fmla="*/ 2210469 w 296468"/>
              <a:gd name="T17" fmla="*/ 2544908 h 296502"/>
              <a:gd name="T18" fmla="*/ 2601251 w 296468"/>
              <a:gd name="T19" fmla="*/ 2935524 h 296502"/>
              <a:gd name="T20" fmla="*/ 2936777 w 296468"/>
              <a:gd name="T21" fmla="*/ 2604098 h 296502"/>
              <a:gd name="T22" fmla="*/ 1230706 w 296468"/>
              <a:gd name="T23" fmla="*/ 729311 h 296502"/>
              <a:gd name="T24" fmla="*/ 1282486 w 296468"/>
              <a:gd name="T25" fmla="*/ 777079 h 296502"/>
              <a:gd name="T26" fmla="*/ 1230706 w 296468"/>
              <a:gd name="T27" fmla="*/ 828802 h 296502"/>
              <a:gd name="T28" fmla="*/ 808397 w 296468"/>
              <a:gd name="T29" fmla="*/ 1250635 h 296502"/>
              <a:gd name="T30" fmla="*/ 760604 w 296468"/>
              <a:gd name="T31" fmla="*/ 1298386 h 296502"/>
              <a:gd name="T32" fmla="*/ 712783 w 296468"/>
              <a:gd name="T33" fmla="*/ 1250635 h 296502"/>
              <a:gd name="T34" fmla="*/ 1230706 w 296468"/>
              <a:gd name="T35" fmla="*/ 729311 h 296502"/>
              <a:gd name="T36" fmla="*/ 1230357 w 296468"/>
              <a:gd name="T37" fmla="*/ 498344 h 296502"/>
              <a:gd name="T38" fmla="*/ 481533 w 296468"/>
              <a:gd name="T39" fmla="*/ 1250279 h 296502"/>
              <a:gd name="T40" fmla="*/ 1230357 w 296468"/>
              <a:gd name="T41" fmla="*/ 1998248 h 296502"/>
              <a:gd name="T42" fmla="*/ 1983162 w 296468"/>
              <a:gd name="T43" fmla="*/ 1250279 h 296502"/>
              <a:gd name="T44" fmla="*/ 1230357 w 296468"/>
              <a:gd name="T45" fmla="*/ 498344 h 296502"/>
              <a:gd name="T46" fmla="*/ 1230357 w 296468"/>
              <a:gd name="T47" fmla="*/ 399412 h 296502"/>
              <a:gd name="T48" fmla="*/ 2082209 w 296468"/>
              <a:gd name="T49" fmla="*/ 1250279 h 296502"/>
              <a:gd name="T50" fmla="*/ 1230357 w 296468"/>
              <a:gd name="T51" fmla="*/ 2097186 h 296502"/>
              <a:gd name="T52" fmla="*/ 382486 w 296468"/>
              <a:gd name="T53" fmla="*/ 1250279 h 296502"/>
              <a:gd name="T54" fmla="*/ 1230357 w 296468"/>
              <a:gd name="T55" fmla="*/ 399412 h 296502"/>
              <a:gd name="T56" fmla="*/ 1235498 w 296468"/>
              <a:gd name="T57" fmla="*/ 98644 h 296502"/>
              <a:gd name="T58" fmla="*/ 94765 w 296468"/>
              <a:gd name="T59" fmla="*/ 1238910 h 296502"/>
              <a:gd name="T60" fmla="*/ 1235498 w 296468"/>
              <a:gd name="T61" fmla="*/ 2379179 h 296502"/>
              <a:gd name="T62" fmla="*/ 1898644 w 296468"/>
              <a:gd name="T63" fmla="*/ 2166126 h 296502"/>
              <a:gd name="T64" fmla="*/ 1926269 w 296468"/>
              <a:gd name="T65" fmla="*/ 2158246 h 296502"/>
              <a:gd name="T66" fmla="*/ 1961790 w 296468"/>
              <a:gd name="T67" fmla="*/ 2174006 h 296502"/>
              <a:gd name="T68" fmla="*/ 2202580 w 296468"/>
              <a:gd name="T69" fmla="*/ 2414696 h 296502"/>
              <a:gd name="T70" fmla="*/ 2411779 w 296468"/>
              <a:gd name="T71" fmla="*/ 2201639 h 296502"/>
              <a:gd name="T72" fmla="*/ 2171001 w 296468"/>
              <a:gd name="T73" fmla="*/ 1964913 h 296502"/>
              <a:gd name="T74" fmla="*/ 2167056 w 296468"/>
              <a:gd name="T75" fmla="*/ 1897828 h 296502"/>
              <a:gd name="T76" fmla="*/ 2380217 w 296468"/>
              <a:gd name="T77" fmla="*/ 1238910 h 296502"/>
              <a:gd name="T78" fmla="*/ 1235498 w 296468"/>
              <a:gd name="T79" fmla="*/ 98644 h 296502"/>
              <a:gd name="T80" fmla="*/ 1235498 w 296468"/>
              <a:gd name="T81" fmla="*/ 0 h 296502"/>
              <a:gd name="T82" fmla="*/ 2478894 w 296468"/>
              <a:gd name="T83" fmla="*/ 1238910 h 296502"/>
              <a:gd name="T84" fmla="*/ 2269686 w 296468"/>
              <a:gd name="T85" fmla="*/ 1921498 h 296502"/>
              <a:gd name="T86" fmla="*/ 2482824 w 296468"/>
              <a:gd name="T87" fmla="*/ 2134559 h 296502"/>
              <a:gd name="T88" fmla="*/ 2510454 w 296468"/>
              <a:gd name="T89" fmla="*/ 2106949 h 296502"/>
              <a:gd name="T90" fmla="*/ 2577573 w 296468"/>
              <a:gd name="T91" fmla="*/ 2106949 h 296502"/>
              <a:gd name="T92" fmla="*/ 3193359 w 296468"/>
              <a:gd name="T93" fmla="*/ 2722461 h 296502"/>
              <a:gd name="T94" fmla="*/ 3193359 w 296468"/>
              <a:gd name="T95" fmla="*/ 2974970 h 296502"/>
              <a:gd name="T96" fmla="*/ 2976254 w 296468"/>
              <a:gd name="T97" fmla="*/ 3191972 h 296502"/>
              <a:gd name="T98" fmla="*/ 2849938 w 296468"/>
              <a:gd name="T99" fmla="*/ 3243260 h 296502"/>
              <a:gd name="T100" fmla="*/ 2723626 w 296468"/>
              <a:gd name="T101" fmla="*/ 3191972 h 296502"/>
              <a:gd name="T102" fmla="*/ 2107835 w 296468"/>
              <a:gd name="T103" fmla="*/ 2576475 h 296502"/>
              <a:gd name="T104" fmla="*/ 2092063 w 296468"/>
              <a:gd name="T105" fmla="*/ 2544908 h 296502"/>
              <a:gd name="T106" fmla="*/ 2107835 w 296468"/>
              <a:gd name="T107" fmla="*/ 2509399 h 296502"/>
              <a:gd name="T108" fmla="*/ 2135485 w 296468"/>
              <a:gd name="T109" fmla="*/ 2481785 h 296502"/>
              <a:gd name="T110" fmla="*/ 1922324 w 296468"/>
              <a:gd name="T111" fmla="*/ 2272662 h 296502"/>
              <a:gd name="T112" fmla="*/ 1235498 w 296468"/>
              <a:gd name="T113" fmla="*/ 2477819 h 296502"/>
              <a:gd name="T114" fmla="*/ 0 w 296468"/>
              <a:gd name="T115" fmla="*/ 1238910 h 296502"/>
              <a:gd name="T116" fmla="*/ 1235498 w 296468"/>
              <a:gd name="T117" fmla="*/ 0 h 29650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96468" h="296502">
                <a:moveTo>
                  <a:pt x="274661" y="244200"/>
                </a:moveTo>
                <a:lnTo>
                  <a:pt x="244023" y="274499"/>
                </a:lnTo>
                <a:lnTo>
                  <a:pt x="255197" y="285681"/>
                </a:lnTo>
                <a:cubicBezTo>
                  <a:pt x="257720" y="288206"/>
                  <a:pt x="262766" y="288206"/>
                  <a:pt x="265650" y="285681"/>
                </a:cubicBezTo>
                <a:lnTo>
                  <a:pt x="285474" y="265842"/>
                </a:lnTo>
                <a:cubicBezTo>
                  <a:pt x="286555" y="264399"/>
                  <a:pt x="287276" y="262596"/>
                  <a:pt x="287276" y="260431"/>
                </a:cubicBezTo>
                <a:cubicBezTo>
                  <a:pt x="287276" y="258628"/>
                  <a:pt x="286555" y="256464"/>
                  <a:pt x="285474" y="255021"/>
                </a:cubicBezTo>
                <a:lnTo>
                  <a:pt x="274661" y="244200"/>
                </a:lnTo>
                <a:close/>
                <a:moveTo>
                  <a:pt x="232488" y="202357"/>
                </a:moveTo>
                <a:lnTo>
                  <a:pt x="201850" y="232657"/>
                </a:lnTo>
                <a:lnTo>
                  <a:pt x="237535" y="268367"/>
                </a:lnTo>
                <a:lnTo>
                  <a:pt x="268173" y="238068"/>
                </a:lnTo>
                <a:lnTo>
                  <a:pt x="232488" y="202357"/>
                </a:lnTo>
                <a:close/>
                <a:moveTo>
                  <a:pt x="112382" y="66675"/>
                </a:moveTo>
                <a:cubicBezTo>
                  <a:pt x="114929" y="66675"/>
                  <a:pt x="117111" y="68494"/>
                  <a:pt x="117111" y="71041"/>
                </a:cubicBezTo>
                <a:cubicBezTo>
                  <a:pt x="117111" y="73587"/>
                  <a:pt x="114929" y="75770"/>
                  <a:pt x="112382" y="75770"/>
                </a:cubicBezTo>
                <a:cubicBezTo>
                  <a:pt x="91282" y="75770"/>
                  <a:pt x="73819" y="92869"/>
                  <a:pt x="73819" y="114334"/>
                </a:cubicBezTo>
                <a:cubicBezTo>
                  <a:pt x="73819" y="116880"/>
                  <a:pt x="72000" y="118699"/>
                  <a:pt x="69454" y="118699"/>
                </a:cubicBezTo>
                <a:cubicBezTo>
                  <a:pt x="66907" y="118699"/>
                  <a:pt x="65088" y="116880"/>
                  <a:pt x="65088" y="114334"/>
                </a:cubicBezTo>
                <a:cubicBezTo>
                  <a:pt x="65088" y="88140"/>
                  <a:pt x="86189" y="66675"/>
                  <a:pt x="112382" y="66675"/>
                </a:cubicBezTo>
                <a:close/>
                <a:moveTo>
                  <a:pt x="112351" y="45558"/>
                </a:moveTo>
                <a:cubicBezTo>
                  <a:pt x="74724" y="45558"/>
                  <a:pt x="43970" y="76311"/>
                  <a:pt x="43970" y="114301"/>
                </a:cubicBezTo>
                <a:cubicBezTo>
                  <a:pt x="43970" y="151928"/>
                  <a:pt x="74724" y="182681"/>
                  <a:pt x="112351" y="182681"/>
                </a:cubicBezTo>
                <a:cubicBezTo>
                  <a:pt x="150340" y="182681"/>
                  <a:pt x="181093" y="151928"/>
                  <a:pt x="181093" y="114301"/>
                </a:cubicBezTo>
                <a:cubicBezTo>
                  <a:pt x="181093" y="76311"/>
                  <a:pt x="150340" y="45558"/>
                  <a:pt x="112351" y="45558"/>
                </a:cubicBezTo>
                <a:close/>
                <a:moveTo>
                  <a:pt x="112351" y="36513"/>
                </a:moveTo>
                <a:cubicBezTo>
                  <a:pt x="155405" y="36513"/>
                  <a:pt x="190138" y="71608"/>
                  <a:pt x="190138" y="114301"/>
                </a:cubicBezTo>
                <a:cubicBezTo>
                  <a:pt x="190138" y="156993"/>
                  <a:pt x="155405" y="191726"/>
                  <a:pt x="112351" y="191726"/>
                </a:cubicBezTo>
                <a:cubicBezTo>
                  <a:pt x="69658" y="191726"/>
                  <a:pt x="34925" y="156993"/>
                  <a:pt x="34925" y="114301"/>
                </a:cubicBezTo>
                <a:cubicBezTo>
                  <a:pt x="34925" y="71608"/>
                  <a:pt x="69658" y="36513"/>
                  <a:pt x="112351" y="36513"/>
                </a:cubicBezTo>
                <a:close/>
                <a:moveTo>
                  <a:pt x="112820" y="9018"/>
                </a:moveTo>
                <a:cubicBezTo>
                  <a:pt x="55509" y="9018"/>
                  <a:pt x="8651" y="55910"/>
                  <a:pt x="8651" y="113262"/>
                </a:cubicBezTo>
                <a:cubicBezTo>
                  <a:pt x="8651" y="170615"/>
                  <a:pt x="55509" y="217507"/>
                  <a:pt x="112820" y="217507"/>
                </a:cubicBezTo>
                <a:cubicBezTo>
                  <a:pt x="134807" y="217507"/>
                  <a:pt x="155713" y="211014"/>
                  <a:pt x="173375" y="198029"/>
                </a:cubicBezTo>
                <a:cubicBezTo>
                  <a:pt x="174096" y="197308"/>
                  <a:pt x="175177" y="197308"/>
                  <a:pt x="175898" y="197308"/>
                </a:cubicBezTo>
                <a:cubicBezTo>
                  <a:pt x="176980" y="197308"/>
                  <a:pt x="178421" y="197668"/>
                  <a:pt x="179142" y="198750"/>
                </a:cubicBezTo>
                <a:lnTo>
                  <a:pt x="201130" y="220754"/>
                </a:lnTo>
                <a:lnTo>
                  <a:pt x="220233" y="201275"/>
                </a:lnTo>
                <a:lnTo>
                  <a:pt x="198246" y="179633"/>
                </a:lnTo>
                <a:cubicBezTo>
                  <a:pt x="196804" y="177829"/>
                  <a:pt x="196444" y="175304"/>
                  <a:pt x="197886" y="173501"/>
                </a:cubicBezTo>
                <a:cubicBezTo>
                  <a:pt x="210501" y="155826"/>
                  <a:pt x="217350" y="134905"/>
                  <a:pt x="217350" y="113262"/>
                </a:cubicBezTo>
                <a:cubicBezTo>
                  <a:pt x="217350" y="55910"/>
                  <a:pt x="170492" y="9018"/>
                  <a:pt x="112820" y="9018"/>
                </a:cubicBezTo>
                <a:close/>
                <a:moveTo>
                  <a:pt x="112820" y="0"/>
                </a:moveTo>
                <a:cubicBezTo>
                  <a:pt x="175538" y="0"/>
                  <a:pt x="226361" y="50860"/>
                  <a:pt x="226361" y="113262"/>
                </a:cubicBezTo>
                <a:cubicBezTo>
                  <a:pt x="226361" y="135626"/>
                  <a:pt x="219512" y="156908"/>
                  <a:pt x="207257" y="175665"/>
                </a:cubicBezTo>
                <a:lnTo>
                  <a:pt x="226721" y="195143"/>
                </a:lnTo>
                <a:lnTo>
                  <a:pt x="229244" y="192618"/>
                </a:lnTo>
                <a:cubicBezTo>
                  <a:pt x="231047" y="190815"/>
                  <a:pt x="233570" y="190815"/>
                  <a:pt x="235372" y="192618"/>
                </a:cubicBezTo>
                <a:lnTo>
                  <a:pt x="291602" y="248889"/>
                </a:lnTo>
                <a:cubicBezTo>
                  <a:pt x="298090" y="255021"/>
                  <a:pt x="298090" y="265842"/>
                  <a:pt x="291602" y="271974"/>
                </a:cubicBezTo>
                <a:lnTo>
                  <a:pt x="271777" y="291813"/>
                </a:lnTo>
                <a:cubicBezTo>
                  <a:pt x="268533" y="295060"/>
                  <a:pt x="264568" y="296502"/>
                  <a:pt x="260243" y="296502"/>
                </a:cubicBezTo>
                <a:cubicBezTo>
                  <a:pt x="255918" y="296502"/>
                  <a:pt x="251953" y="295060"/>
                  <a:pt x="248709" y="291813"/>
                </a:cubicBezTo>
                <a:lnTo>
                  <a:pt x="192479" y="235543"/>
                </a:lnTo>
                <a:cubicBezTo>
                  <a:pt x="191398" y="234821"/>
                  <a:pt x="191037" y="233739"/>
                  <a:pt x="191037" y="232657"/>
                </a:cubicBezTo>
                <a:cubicBezTo>
                  <a:pt x="191037" y="231575"/>
                  <a:pt x="191398" y="230132"/>
                  <a:pt x="192479" y="229411"/>
                </a:cubicBezTo>
                <a:lnTo>
                  <a:pt x="195002" y="226886"/>
                </a:lnTo>
                <a:lnTo>
                  <a:pt x="175538" y="207768"/>
                </a:lnTo>
                <a:cubicBezTo>
                  <a:pt x="157155" y="220032"/>
                  <a:pt x="135528" y="226525"/>
                  <a:pt x="112820" y="226525"/>
                </a:cubicBezTo>
                <a:cubicBezTo>
                  <a:pt x="50823" y="226525"/>
                  <a:pt x="0" y="175665"/>
                  <a:pt x="0" y="113262"/>
                </a:cubicBezTo>
                <a:cubicBezTo>
                  <a:pt x="0" y="50860"/>
                  <a:pt x="50823" y="0"/>
                  <a:pt x="112820" y="0"/>
                </a:cubicBezTo>
                <a:close/>
              </a:path>
            </a:pathLst>
          </a:custGeom>
          <a:solidFill>
            <a:srgbClr val="CC7900"/>
          </a:solidFill>
          <a:ln>
            <a:solidFill>
              <a:schemeClr val="accent3"/>
            </a:solidFill>
          </a:ln>
          <a:effectLst/>
        </p:spPr>
        <p:txBody>
          <a:bodyPr anchor="ctr"/>
          <a:lstStyle/>
          <a:p>
            <a:endParaRPr lang="en-US" sz="900">
              <a:solidFill>
                <a:srgbClr val="002060"/>
              </a:solidFill>
              <a:latin typeface="Lato Light" panose="020F0502020204030203" pitchFamily="34" charset="0"/>
            </a:endParaRPr>
          </a:p>
        </p:txBody>
      </p:sp>
      <p:sp>
        <p:nvSpPr>
          <p:cNvPr id="41" name="Square"/>
          <p:cNvSpPr/>
          <p:nvPr/>
        </p:nvSpPr>
        <p:spPr>
          <a:xfrm>
            <a:off x="675586" y="4891356"/>
            <a:ext cx="892969" cy="892970"/>
          </a:xfrm>
          <a:prstGeom prst="rect">
            <a:avLst/>
          </a:prstGeom>
          <a:solidFill>
            <a:schemeClr val="bg2">
              <a:lumMod val="65000"/>
            </a:schemeClr>
          </a:solidFill>
          <a:ln w="12700" cap="flat">
            <a:noFill/>
            <a:miter lim="400000"/>
          </a:ln>
          <a:effectLst/>
        </p:spPr>
        <p:txBody>
          <a:bodyPr wrap="square" lIns="0" tIns="0" rIns="0" bIns="0" numCol="1" anchor="t">
            <a:noAutofit/>
          </a:bodyPr>
          <a:lstStyle/>
          <a:p>
            <a:endParaRPr sz="2530">
              <a:solidFill>
                <a:schemeClr val="bg2"/>
              </a:solidFill>
              <a:latin typeface="Lato Light" panose="020F0502020204030203" pitchFamily="34" charset="0"/>
            </a:endParaRPr>
          </a:p>
        </p:txBody>
      </p:sp>
      <p:sp>
        <p:nvSpPr>
          <p:cNvPr id="42" name="TextBox 41"/>
          <p:cNvSpPr txBox="1"/>
          <p:nvPr/>
        </p:nvSpPr>
        <p:spPr>
          <a:xfrm>
            <a:off x="1704577" y="4878519"/>
            <a:ext cx="1661032" cy="369332"/>
          </a:xfrm>
          <a:prstGeom prst="rect">
            <a:avLst/>
          </a:prstGeom>
          <a:noFill/>
        </p:spPr>
        <p:txBody>
          <a:bodyPr wrap="none" rtlCol="0" anchor="ctr" anchorCtr="0">
            <a:spAutoFit/>
          </a:bodyPr>
          <a:lstStyle/>
          <a:p>
            <a:r>
              <a:rPr lang="en-US" b="1">
                <a:ln w="0"/>
                <a:solidFill>
                  <a:schemeClr val="tx2">
                    <a:lumMod val="50000"/>
                  </a:schemeClr>
                </a:solidFill>
                <a:effectLst>
                  <a:outerShdw blurRad="38100" dist="19050" dir="2700000" algn="tl" rotWithShape="0">
                    <a:schemeClr val="dk1">
                      <a:alpha val="40000"/>
                    </a:schemeClr>
                  </a:outerShdw>
                </a:effectLst>
                <a:latin typeface="Poppins" panose="00000500000000000000" pitchFamily="2" charset="0"/>
                <a:ea typeface="+mj-ea"/>
                <a:cs typeface="Poppins" panose="00000500000000000000" pitchFamily="2" charset="0"/>
              </a:rPr>
              <a:t>Type of data</a:t>
            </a:r>
          </a:p>
        </p:txBody>
      </p:sp>
      <p:sp>
        <p:nvSpPr>
          <p:cNvPr id="43" name="Freeform 926"/>
          <p:cNvSpPr>
            <a:spLocks noChangeArrowheads="1"/>
          </p:cNvSpPr>
          <p:nvPr/>
        </p:nvSpPr>
        <p:spPr bwMode="auto">
          <a:xfrm>
            <a:off x="854210" y="5072959"/>
            <a:ext cx="535721" cy="529764"/>
          </a:xfrm>
          <a:custGeom>
            <a:avLst/>
            <a:gdLst>
              <a:gd name="T0" fmla="*/ 2003694 w 296503"/>
              <a:gd name="T1" fmla="*/ 1832388 h 296502"/>
              <a:gd name="T2" fmla="*/ 716340 w 296503"/>
              <a:gd name="T3" fmla="*/ 1832388 h 296502"/>
              <a:gd name="T4" fmla="*/ 1792869 w 296503"/>
              <a:gd name="T5" fmla="*/ 2632308 h 296502"/>
              <a:gd name="T6" fmla="*/ 1761647 w 296503"/>
              <a:gd name="T7" fmla="*/ 1934355 h 296502"/>
              <a:gd name="T8" fmla="*/ 1309759 w 296503"/>
              <a:gd name="T9" fmla="*/ 1765729 h 296502"/>
              <a:gd name="T10" fmla="*/ 1454202 w 296503"/>
              <a:gd name="T11" fmla="*/ 2632308 h 296502"/>
              <a:gd name="T12" fmla="*/ 1831921 w 296503"/>
              <a:gd name="T13" fmla="*/ 712916 h 296502"/>
              <a:gd name="T14" fmla="*/ 1407353 w 296503"/>
              <a:gd name="T15" fmla="*/ 712916 h 296502"/>
              <a:gd name="T16" fmla="*/ 1792869 w 296503"/>
              <a:gd name="T17" fmla="*/ 607044 h 296502"/>
              <a:gd name="T18" fmla="*/ 1929508 w 296503"/>
              <a:gd name="T19" fmla="*/ 1477536 h 296502"/>
              <a:gd name="T20" fmla="*/ 1792869 w 296503"/>
              <a:gd name="T21" fmla="*/ 607044 h 296502"/>
              <a:gd name="T22" fmla="*/ 1477622 w 296503"/>
              <a:gd name="T23" fmla="*/ 1308917 h 296502"/>
              <a:gd name="T24" fmla="*/ 610925 w 296503"/>
              <a:gd name="T25" fmla="*/ 1446161 h 296502"/>
              <a:gd name="T26" fmla="*/ 1432671 w 296503"/>
              <a:gd name="T27" fmla="*/ 386184 h 296502"/>
              <a:gd name="T28" fmla="*/ 964299 w 296503"/>
              <a:gd name="T29" fmla="*/ 240396 h 296502"/>
              <a:gd name="T30" fmla="*/ 842289 w 296503"/>
              <a:gd name="T31" fmla="*/ 646275 h 296502"/>
              <a:gd name="T32" fmla="*/ 362084 w 296503"/>
              <a:gd name="T33" fmla="*/ 756638 h 296502"/>
              <a:gd name="T34" fmla="*/ 460473 w 296503"/>
              <a:gd name="T35" fmla="*/ 1166470 h 296502"/>
              <a:gd name="T36" fmla="*/ 98402 w 296503"/>
              <a:gd name="T37" fmla="*/ 1737883 h 296502"/>
              <a:gd name="T38" fmla="*/ 436901 w 296503"/>
              <a:gd name="T39" fmla="*/ 2135906 h 296502"/>
              <a:gd name="T40" fmla="*/ 401470 w 296503"/>
              <a:gd name="T41" fmla="*/ 2494508 h 296502"/>
              <a:gd name="T42" fmla="*/ 747814 w 296503"/>
              <a:gd name="T43" fmla="*/ 2841306 h 296502"/>
              <a:gd name="T44" fmla="*/ 1109935 w 296503"/>
              <a:gd name="T45" fmla="*/ 2801901 h 296502"/>
              <a:gd name="T46" fmla="*/ 1475957 w 296503"/>
              <a:gd name="T47" fmla="*/ 3113225 h 296502"/>
              <a:gd name="T48" fmla="*/ 1810507 w 296503"/>
              <a:gd name="T49" fmla="*/ 2857075 h 296502"/>
              <a:gd name="T50" fmla="*/ 2278887 w 296503"/>
              <a:gd name="T51" fmla="*/ 2998932 h 296502"/>
              <a:gd name="T52" fmla="*/ 2593757 w 296503"/>
              <a:gd name="T53" fmla="*/ 2399927 h 296502"/>
              <a:gd name="T54" fmla="*/ 2999144 w 296503"/>
              <a:gd name="T55" fmla="*/ 2281719 h 296502"/>
              <a:gd name="T56" fmla="*/ 2900755 w 296503"/>
              <a:gd name="T57" fmla="*/ 1765466 h 296502"/>
              <a:gd name="T58" fmla="*/ 2900755 w 296503"/>
              <a:gd name="T59" fmla="*/ 1473853 h 296502"/>
              <a:gd name="T60" fmla="*/ 2999144 w 296503"/>
              <a:gd name="T61" fmla="*/ 961550 h 296502"/>
              <a:gd name="T62" fmla="*/ 2593757 w 296503"/>
              <a:gd name="T63" fmla="*/ 839402 h 296502"/>
              <a:gd name="T64" fmla="*/ 2278887 w 296503"/>
              <a:gd name="T65" fmla="*/ 240396 h 296502"/>
              <a:gd name="T66" fmla="*/ 1810507 w 296503"/>
              <a:gd name="T67" fmla="*/ 386184 h 296502"/>
              <a:gd name="T68" fmla="*/ 1503519 w 296503"/>
              <a:gd name="T69" fmla="*/ 0 h 296502"/>
              <a:gd name="T70" fmla="*/ 2152928 w 296503"/>
              <a:gd name="T71" fmla="*/ 204932 h 296502"/>
              <a:gd name="T72" fmla="*/ 2491427 w 296503"/>
              <a:gd name="T73" fmla="*/ 599009 h 296502"/>
              <a:gd name="T74" fmla="*/ 3081802 w 296503"/>
              <a:gd name="T75" fmla="*/ 914254 h 296502"/>
              <a:gd name="T76" fmla="*/ 3239232 w 296503"/>
              <a:gd name="T77" fmla="*/ 1501447 h 296502"/>
              <a:gd name="T78" fmla="*/ 3038512 w 296503"/>
              <a:gd name="T79" fmla="*/ 2151673 h 296502"/>
              <a:gd name="T80" fmla="*/ 2644910 w 296503"/>
              <a:gd name="T81" fmla="*/ 2494508 h 296502"/>
              <a:gd name="T82" fmla="*/ 2231649 w 296503"/>
              <a:gd name="T83" fmla="*/ 3097458 h 296502"/>
              <a:gd name="T84" fmla="*/ 1735730 w 296503"/>
              <a:gd name="T85" fmla="*/ 3239316 h 296502"/>
              <a:gd name="T86" fmla="*/ 1086305 w 296503"/>
              <a:gd name="T87" fmla="*/ 3038344 h 296502"/>
              <a:gd name="T88" fmla="*/ 661243 w 296503"/>
              <a:gd name="T89" fmla="*/ 2790074 h 296502"/>
              <a:gd name="T90" fmla="*/ 157452 w 296503"/>
              <a:gd name="T91" fmla="*/ 2329022 h 296502"/>
              <a:gd name="T92" fmla="*/ 129869 w 296503"/>
              <a:gd name="T93" fmla="*/ 1867927 h 296502"/>
              <a:gd name="T94" fmla="*/ 354220 w 296503"/>
              <a:gd name="T95" fmla="*/ 1170410 h 296502"/>
              <a:gd name="T96" fmla="*/ 354220 w 296503"/>
              <a:gd name="T97" fmla="*/ 650241 h 296502"/>
              <a:gd name="T98" fmla="*/ 649412 w 296503"/>
              <a:gd name="T99" fmla="*/ 350721 h 296502"/>
              <a:gd name="T100" fmla="*/ 1168961 w 296503"/>
              <a:gd name="T101" fmla="*/ 350721 h 2965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96503" h="296502">
                <a:moveTo>
                  <a:pt x="183408" y="167723"/>
                </a:moveTo>
                <a:cubicBezTo>
                  <a:pt x="179834" y="174542"/>
                  <a:pt x="174117" y="179926"/>
                  <a:pt x="167684" y="183515"/>
                </a:cubicBezTo>
                <a:lnTo>
                  <a:pt x="167684" y="231250"/>
                </a:lnTo>
                <a:cubicBezTo>
                  <a:pt x="198774" y="223713"/>
                  <a:pt x="223432" y="199307"/>
                  <a:pt x="230579" y="167723"/>
                </a:cubicBezTo>
                <a:lnTo>
                  <a:pt x="183408" y="167723"/>
                </a:lnTo>
                <a:close/>
                <a:moveTo>
                  <a:pt x="65569" y="167723"/>
                </a:moveTo>
                <a:cubicBezTo>
                  <a:pt x="73074" y="199307"/>
                  <a:pt x="97374" y="223713"/>
                  <a:pt x="128822" y="231250"/>
                </a:cubicBezTo>
                <a:lnTo>
                  <a:pt x="128822" y="183515"/>
                </a:lnTo>
                <a:cubicBezTo>
                  <a:pt x="122032" y="179926"/>
                  <a:pt x="116672" y="174542"/>
                  <a:pt x="112741" y="167723"/>
                </a:cubicBezTo>
                <a:lnTo>
                  <a:pt x="65569" y="167723"/>
                </a:lnTo>
                <a:close/>
                <a:moveTo>
                  <a:pt x="180549" y="158750"/>
                </a:moveTo>
                <a:lnTo>
                  <a:pt x="236297" y="158750"/>
                </a:lnTo>
                <a:cubicBezTo>
                  <a:pt x="237369" y="158750"/>
                  <a:pt x="238441" y="159468"/>
                  <a:pt x="239513" y="160545"/>
                </a:cubicBezTo>
                <a:cubicBezTo>
                  <a:pt x="240228" y="161621"/>
                  <a:pt x="240943" y="162698"/>
                  <a:pt x="240586" y="164134"/>
                </a:cubicBezTo>
                <a:cubicBezTo>
                  <a:pt x="233796" y="203614"/>
                  <a:pt x="203063" y="234122"/>
                  <a:pt x="164111" y="240941"/>
                </a:cubicBezTo>
                <a:cubicBezTo>
                  <a:pt x="163753" y="240941"/>
                  <a:pt x="163396" y="240941"/>
                  <a:pt x="163039" y="240941"/>
                </a:cubicBezTo>
                <a:cubicBezTo>
                  <a:pt x="161966" y="240941"/>
                  <a:pt x="160894" y="240582"/>
                  <a:pt x="160537" y="239864"/>
                </a:cubicBezTo>
                <a:cubicBezTo>
                  <a:pt x="159465" y="239147"/>
                  <a:pt x="158750" y="237711"/>
                  <a:pt x="158750" y="236634"/>
                </a:cubicBezTo>
                <a:lnTo>
                  <a:pt x="158750" y="181003"/>
                </a:lnTo>
                <a:cubicBezTo>
                  <a:pt x="158750" y="179208"/>
                  <a:pt x="159822" y="177414"/>
                  <a:pt x="161252" y="177055"/>
                </a:cubicBezTo>
                <a:cubicBezTo>
                  <a:pt x="168042" y="173824"/>
                  <a:pt x="173402" y="168082"/>
                  <a:pt x="176618" y="161621"/>
                </a:cubicBezTo>
                <a:cubicBezTo>
                  <a:pt x="177333" y="159827"/>
                  <a:pt x="178762" y="158750"/>
                  <a:pt x="180549" y="158750"/>
                </a:cubicBezTo>
                <a:close/>
                <a:moveTo>
                  <a:pt x="60209" y="158750"/>
                </a:moveTo>
                <a:lnTo>
                  <a:pt x="115600" y="158750"/>
                </a:lnTo>
                <a:cubicBezTo>
                  <a:pt x="117386" y="158750"/>
                  <a:pt x="118816" y="159827"/>
                  <a:pt x="119888" y="161621"/>
                </a:cubicBezTo>
                <a:cubicBezTo>
                  <a:pt x="122747" y="168082"/>
                  <a:pt x="128107" y="173824"/>
                  <a:pt x="135254" y="177055"/>
                </a:cubicBezTo>
                <a:cubicBezTo>
                  <a:pt x="136684" y="177414"/>
                  <a:pt x="137756" y="179208"/>
                  <a:pt x="137756" y="181003"/>
                </a:cubicBezTo>
                <a:lnTo>
                  <a:pt x="137756" y="236634"/>
                </a:lnTo>
                <a:cubicBezTo>
                  <a:pt x="137756" y="237711"/>
                  <a:pt x="137041" y="239147"/>
                  <a:pt x="135969" y="239864"/>
                </a:cubicBezTo>
                <a:cubicBezTo>
                  <a:pt x="135254" y="240582"/>
                  <a:pt x="134182" y="240941"/>
                  <a:pt x="133110" y="240941"/>
                </a:cubicBezTo>
                <a:cubicBezTo>
                  <a:pt x="133110" y="240941"/>
                  <a:pt x="132753" y="240941"/>
                  <a:pt x="132395" y="240941"/>
                </a:cubicBezTo>
                <a:cubicBezTo>
                  <a:pt x="93086" y="234122"/>
                  <a:pt x="62710" y="203614"/>
                  <a:pt x="55921" y="164134"/>
                </a:cubicBezTo>
                <a:cubicBezTo>
                  <a:pt x="55563" y="162698"/>
                  <a:pt x="55921" y="161621"/>
                  <a:pt x="56635" y="160545"/>
                </a:cubicBezTo>
                <a:cubicBezTo>
                  <a:pt x="57707" y="159468"/>
                  <a:pt x="59137" y="158750"/>
                  <a:pt x="60209" y="158750"/>
                </a:cubicBezTo>
                <a:close/>
                <a:moveTo>
                  <a:pt x="167684" y="65254"/>
                </a:moveTo>
                <a:lnTo>
                  <a:pt x="167684" y="112989"/>
                </a:lnTo>
                <a:cubicBezTo>
                  <a:pt x="174117" y="116578"/>
                  <a:pt x="179834" y="122321"/>
                  <a:pt x="183408" y="128781"/>
                </a:cubicBezTo>
                <a:lnTo>
                  <a:pt x="230579" y="128781"/>
                </a:lnTo>
                <a:cubicBezTo>
                  <a:pt x="223432" y="97556"/>
                  <a:pt x="198774" y="72791"/>
                  <a:pt x="167684" y="65254"/>
                </a:cubicBezTo>
                <a:close/>
                <a:moveTo>
                  <a:pt x="128822" y="65254"/>
                </a:moveTo>
                <a:cubicBezTo>
                  <a:pt x="97374" y="72791"/>
                  <a:pt x="73074" y="97556"/>
                  <a:pt x="65569" y="128781"/>
                </a:cubicBezTo>
                <a:lnTo>
                  <a:pt x="112741" y="128781"/>
                </a:lnTo>
                <a:cubicBezTo>
                  <a:pt x="116672" y="122321"/>
                  <a:pt x="122032" y="116578"/>
                  <a:pt x="128822" y="112989"/>
                </a:cubicBezTo>
                <a:lnTo>
                  <a:pt x="128822" y="65254"/>
                </a:lnTo>
                <a:close/>
                <a:moveTo>
                  <a:pt x="164111" y="55563"/>
                </a:moveTo>
                <a:cubicBezTo>
                  <a:pt x="203063" y="62382"/>
                  <a:pt x="233796" y="93249"/>
                  <a:pt x="240586" y="132370"/>
                </a:cubicBezTo>
                <a:cubicBezTo>
                  <a:pt x="240943" y="133806"/>
                  <a:pt x="240228" y="135242"/>
                  <a:pt x="239513" y="136318"/>
                </a:cubicBezTo>
                <a:cubicBezTo>
                  <a:pt x="238441" y="137036"/>
                  <a:pt x="237369" y="137754"/>
                  <a:pt x="236297" y="137754"/>
                </a:cubicBezTo>
                <a:lnTo>
                  <a:pt x="180549" y="137754"/>
                </a:lnTo>
                <a:cubicBezTo>
                  <a:pt x="178762" y="137754"/>
                  <a:pt x="177333" y="136677"/>
                  <a:pt x="176618" y="135242"/>
                </a:cubicBezTo>
                <a:cubicBezTo>
                  <a:pt x="173402" y="128422"/>
                  <a:pt x="168042" y="123039"/>
                  <a:pt x="161252" y="119808"/>
                </a:cubicBezTo>
                <a:cubicBezTo>
                  <a:pt x="159822" y="119091"/>
                  <a:pt x="158750" y="117296"/>
                  <a:pt x="158750" y="115501"/>
                </a:cubicBezTo>
                <a:lnTo>
                  <a:pt x="158750" y="60229"/>
                </a:lnTo>
                <a:cubicBezTo>
                  <a:pt x="158750" y="58793"/>
                  <a:pt x="159465" y="57358"/>
                  <a:pt x="160537" y="56640"/>
                </a:cubicBezTo>
                <a:cubicBezTo>
                  <a:pt x="161252" y="55563"/>
                  <a:pt x="162681" y="55563"/>
                  <a:pt x="164111" y="55563"/>
                </a:cubicBezTo>
                <a:close/>
                <a:moveTo>
                  <a:pt x="132395" y="55563"/>
                </a:moveTo>
                <a:cubicBezTo>
                  <a:pt x="133468" y="55563"/>
                  <a:pt x="135254" y="55563"/>
                  <a:pt x="135969" y="56640"/>
                </a:cubicBezTo>
                <a:cubicBezTo>
                  <a:pt x="137041" y="57358"/>
                  <a:pt x="137756" y="58793"/>
                  <a:pt x="137756" y="60229"/>
                </a:cubicBezTo>
                <a:lnTo>
                  <a:pt x="137756" y="115501"/>
                </a:lnTo>
                <a:cubicBezTo>
                  <a:pt x="137756" y="117296"/>
                  <a:pt x="136684" y="119091"/>
                  <a:pt x="135254" y="119808"/>
                </a:cubicBezTo>
                <a:cubicBezTo>
                  <a:pt x="128107" y="123039"/>
                  <a:pt x="122747" y="128422"/>
                  <a:pt x="119888" y="135242"/>
                </a:cubicBezTo>
                <a:cubicBezTo>
                  <a:pt x="118816" y="136677"/>
                  <a:pt x="117386" y="137754"/>
                  <a:pt x="115600" y="137754"/>
                </a:cubicBezTo>
                <a:lnTo>
                  <a:pt x="60209" y="137754"/>
                </a:lnTo>
                <a:cubicBezTo>
                  <a:pt x="59137" y="137754"/>
                  <a:pt x="57707" y="137036"/>
                  <a:pt x="56635" y="136318"/>
                </a:cubicBezTo>
                <a:cubicBezTo>
                  <a:pt x="55921" y="135242"/>
                  <a:pt x="55563" y="133806"/>
                  <a:pt x="55921" y="132370"/>
                </a:cubicBezTo>
                <a:cubicBezTo>
                  <a:pt x="62710" y="93249"/>
                  <a:pt x="93086" y="62382"/>
                  <a:pt x="132395" y="55563"/>
                </a:cubicBezTo>
                <a:close/>
                <a:moveTo>
                  <a:pt x="137624" y="9018"/>
                </a:moveTo>
                <a:cubicBezTo>
                  <a:pt x="136183" y="9018"/>
                  <a:pt x="135102" y="10100"/>
                  <a:pt x="135102" y="11543"/>
                </a:cubicBezTo>
                <a:lnTo>
                  <a:pt x="135102" y="31021"/>
                </a:lnTo>
                <a:cubicBezTo>
                  <a:pt x="135102" y="33185"/>
                  <a:pt x="133300" y="34989"/>
                  <a:pt x="131139" y="35349"/>
                </a:cubicBezTo>
                <a:cubicBezTo>
                  <a:pt x="122853" y="36792"/>
                  <a:pt x="114927" y="38956"/>
                  <a:pt x="107001" y="41842"/>
                </a:cubicBezTo>
                <a:cubicBezTo>
                  <a:pt x="104839" y="42564"/>
                  <a:pt x="102677" y="41842"/>
                  <a:pt x="101597" y="40039"/>
                </a:cubicBezTo>
                <a:lnTo>
                  <a:pt x="91869" y="23085"/>
                </a:lnTo>
                <a:cubicBezTo>
                  <a:pt x="91509" y="22364"/>
                  <a:pt x="90788" y="22003"/>
                  <a:pt x="90068" y="22003"/>
                </a:cubicBezTo>
                <a:cubicBezTo>
                  <a:pt x="89347" y="21642"/>
                  <a:pt x="88627" y="22003"/>
                  <a:pt x="88267" y="22003"/>
                </a:cubicBezTo>
                <a:lnTo>
                  <a:pt x="69532" y="32824"/>
                </a:lnTo>
                <a:cubicBezTo>
                  <a:pt x="68812" y="33185"/>
                  <a:pt x="68091" y="33907"/>
                  <a:pt x="68091" y="34628"/>
                </a:cubicBezTo>
                <a:cubicBezTo>
                  <a:pt x="68091" y="35349"/>
                  <a:pt x="68091" y="36071"/>
                  <a:pt x="68452" y="36792"/>
                </a:cubicBezTo>
                <a:lnTo>
                  <a:pt x="77819" y="53385"/>
                </a:lnTo>
                <a:cubicBezTo>
                  <a:pt x="79260" y="55188"/>
                  <a:pt x="78900" y="57713"/>
                  <a:pt x="77098" y="59156"/>
                </a:cubicBezTo>
                <a:cubicBezTo>
                  <a:pt x="70613" y="64567"/>
                  <a:pt x="64489" y="70338"/>
                  <a:pt x="59445" y="76831"/>
                </a:cubicBezTo>
                <a:cubicBezTo>
                  <a:pt x="58004" y="78634"/>
                  <a:pt x="55481" y="78995"/>
                  <a:pt x="53680" y="77913"/>
                </a:cubicBezTo>
                <a:lnTo>
                  <a:pt x="36747" y="68174"/>
                </a:lnTo>
                <a:cubicBezTo>
                  <a:pt x="36387" y="67813"/>
                  <a:pt x="35306" y="67813"/>
                  <a:pt x="34946" y="68174"/>
                </a:cubicBezTo>
                <a:cubicBezTo>
                  <a:pt x="33865" y="68174"/>
                  <a:pt x="33505" y="68535"/>
                  <a:pt x="33145" y="69256"/>
                </a:cubicBezTo>
                <a:lnTo>
                  <a:pt x="22337" y="88013"/>
                </a:lnTo>
                <a:cubicBezTo>
                  <a:pt x="21976" y="88734"/>
                  <a:pt x="21976" y="89456"/>
                  <a:pt x="22337" y="89816"/>
                </a:cubicBezTo>
                <a:cubicBezTo>
                  <a:pt x="22337" y="90899"/>
                  <a:pt x="22697" y="91259"/>
                  <a:pt x="23417" y="91620"/>
                </a:cubicBezTo>
                <a:lnTo>
                  <a:pt x="39990" y="101359"/>
                </a:lnTo>
                <a:cubicBezTo>
                  <a:pt x="42151" y="102441"/>
                  <a:pt x="42872" y="104605"/>
                  <a:pt x="42151" y="106770"/>
                </a:cubicBezTo>
                <a:cubicBezTo>
                  <a:pt x="38909" y="114705"/>
                  <a:pt x="36747" y="122641"/>
                  <a:pt x="35306" y="130937"/>
                </a:cubicBezTo>
                <a:cubicBezTo>
                  <a:pt x="35306" y="133101"/>
                  <a:pt x="33505" y="134905"/>
                  <a:pt x="30983" y="134905"/>
                </a:cubicBezTo>
                <a:lnTo>
                  <a:pt x="11889" y="134905"/>
                </a:lnTo>
                <a:cubicBezTo>
                  <a:pt x="10448" y="134905"/>
                  <a:pt x="9007" y="135987"/>
                  <a:pt x="9007" y="137430"/>
                </a:cubicBezTo>
                <a:lnTo>
                  <a:pt x="9007" y="159072"/>
                </a:lnTo>
                <a:cubicBezTo>
                  <a:pt x="9007" y="160515"/>
                  <a:pt x="10448" y="161597"/>
                  <a:pt x="11889" y="161597"/>
                </a:cubicBezTo>
                <a:lnTo>
                  <a:pt x="30983" y="161597"/>
                </a:lnTo>
                <a:cubicBezTo>
                  <a:pt x="33505" y="161597"/>
                  <a:pt x="35306" y="163401"/>
                  <a:pt x="35306" y="165565"/>
                </a:cubicBezTo>
                <a:cubicBezTo>
                  <a:pt x="36747" y="173861"/>
                  <a:pt x="38909" y="181797"/>
                  <a:pt x="42151" y="189733"/>
                </a:cubicBezTo>
                <a:cubicBezTo>
                  <a:pt x="42872" y="191897"/>
                  <a:pt x="42151" y="194061"/>
                  <a:pt x="39990" y="195504"/>
                </a:cubicBezTo>
                <a:lnTo>
                  <a:pt x="23417" y="204882"/>
                </a:lnTo>
                <a:cubicBezTo>
                  <a:pt x="22697" y="205243"/>
                  <a:pt x="22337" y="205965"/>
                  <a:pt x="22337" y="206686"/>
                </a:cubicBezTo>
                <a:cubicBezTo>
                  <a:pt x="21976" y="207407"/>
                  <a:pt x="21976" y="208129"/>
                  <a:pt x="22337" y="208850"/>
                </a:cubicBezTo>
                <a:lnTo>
                  <a:pt x="33145" y="227246"/>
                </a:lnTo>
                <a:cubicBezTo>
                  <a:pt x="33865" y="228689"/>
                  <a:pt x="35306" y="229050"/>
                  <a:pt x="36747" y="228328"/>
                </a:cubicBezTo>
                <a:lnTo>
                  <a:pt x="53680" y="218589"/>
                </a:lnTo>
                <a:cubicBezTo>
                  <a:pt x="55481" y="217507"/>
                  <a:pt x="58004" y="218229"/>
                  <a:pt x="59445" y="219671"/>
                </a:cubicBezTo>
                <a:cubicBezTo>
                  <a:pt x="64489" y="226164"/>
                  <a:pt x="70613" y="232296"/>
                  <a:pt x="77098" y="237346"/>
                </a:cubicBezTo>
                <a:cubicBezTo>
                  <a:pt x="78900" y="238789"/>
                  <a:pt x="79260" y="240953"/>
                  <a:pt x="77819" y="243478"/>
                </a:cubicBezTo>
                <a:lnTo>
                  <a:pt x="68452" y="260071"/>
                </a:lnTo>
                <a:cubicBezTo>
                  <a:pt x="68091" y="260792"/>
                  <a:pt x="68091" y="261514"/>
                  <a:pt x="68091" y="261874"/>
                </a:cubicBezTo>
                <a:cubicBezTo>
                  <a:pt x="68091" y="262596"/>
                  <a:pt x="68812" y="263317"/>
                  <a:pt x="69532" y="263678"/>
                </a:cubicBezTo>
                <a:lnTo>
                  <a:pt x="88267" y="274499"/>
                </a:lnTo>
                <a:cubicBezTo>
                  <a:pt x="89347" y="275221"/>
                  <a:pt x="90788" y="274860"/>
                  <a:pt x="91869" y="273417"/>
                </a:cubicBezTo>
                <a:lnTo>
                  <a:pt x="101597" y="256464"/>
                </a:lnTo>
                <a:cubicBezTo>
                  <a:pt x="102317" y="255382"/>
                  <a:pt x="103758" y="254660"/>
                  <a:pt x="105199" y="254660"/>
                </a:cubicBezTo>
                <a:cubicBezTo>
                  <a:pt x="105920" y="254660"/>
                  <a:pt x="106280" y="254660"/>
                  <a:pt x="107001" y="254660"/>
                </a:cubicBezTo>
                <a:cubicBezTo>
                  <a:pt x="114927" y="257907"/>
                  <a:pt x="122853" y="260071"/>
                  <a:pt x="131139" y="261514"/>
                </a:cubicBezTo>
                <a:cubicBezTo>
                  <a:pt x="133300" y="261514"/>
                  <a:pt x="135102" y="263317"/>
                  <a:pt x="135102" y="265842"/>
                </a:cubicBezTo>
                <a:lnTo>
                  <a:pt x="135102" y="284960"/>
                </a:lnTo>
                <a:cubicBezTo>
                  <a:pt x="135102" y="286403"/>
                  <a:pt x="136183" y="287845"/>
                  <a:pt x="137624" y="287845"/>
                </a:cubicBezTo>
                <a:lnTo>
                  <a:pt x="158880" y="287845"/>
                </a:lnTo>
                <a:cubicBezTo>
                  <a:pt x="160681" y="287845"/>
                  <a:pt x="161762" y="286403"/>
                  <a:pt x="161762" y="284960"/>
                </a:cubicBezTo>
                <a:lnTo>
                  <a:pt x="161762" y="265842"/>
                </a:lnTo>
                <a:cubicBezTo>
                  <a:pt x="161762" y="263317"/>
                  <a:pt x="163563" y="261514"/>
                  <a:pt x="165725" y="261514"/>
                </a:cubicBezTo>
                <a:cubicBezTo>
                  <a:pt x="173651" y="260071"/>
                  <a:pt x="181937" y="257907"/>
                  <a:pt x="189863" y="254660"/>
                </a:cubicBezTo>
                <a:cubicBezTo>
                  <a:pt x="191664" y="253939"/>
                  <a:pt x="194186" y="254660"/>
                  <a:pt x="195267" y="256464"/>
                </a:cubicBezTo>
                <a:lnTo>
                  <a:pt x="204994" y="273417"/>
                </a:lnTo>
                <a:cubicBezTo>
                  <a:pt x="205355" y="274138"/>
                  <a:pt x="205715" y="274499"/>
                  <a:pt x="206435" y="274499"/>
                </a:cubicBezTo>
                <a:cubicBezTo>
                  <a:pt x="207156" y="274860"/>
                  <a:pt x="207876" y="274860"/>
                  <a:pt x="208597" y="274499"/>
                </a:cubicBezTo>
                <a:lnTo>
                  <a:pt x="227331" y="263678"/>
                </a:lnTo>
                <a:cubicBezTo>
                  <a:pt x="228772" y="262956"/>
                  <a:pt x="229132" y="261514"/>
                  <a:pt x="228052" y="260071"/>
                </a:cubicBezTo>
                <a:lnTo>
                  <a:pt x="218685" y="243478"/>
                </a:lnTo>
                <a:cubicBezTo>
                  <a:pt x="217243" y="240953"/>
                  <a:pt x="217964" y="238789"/>
                  <a:pt x="219765" y="237346"/>
                </a:cubicBezTo>
                <a:cubicBezTo>
                  <a:pt x="226250" y="232296"/>
                  <a:pt x="232015" y="226164"/>
                  <a:pt x="237419" y="219671"/>
                </a:cubicBezTo>
                <a:cubicBezTo>
                  <a:pt x="238860" y="218229"/>
                  <a:pt x="241021" y="217507"/>
                  <a:pt x="242823" y="218589"/>
                </a:cubicBezTo>
                <a:lnTo>
                  <a:pt x="260116" y="228328"/>
                </a:lnTo>
                <a:cubicBezTo>
                  <a:pt x="260476" y="228689"/>
                  <a:pt x="261196" y="229050"/>
                  <a:pt x="261917" y="228689"/>
                </a:cubicBezTo>
                <a:cubicBezTo>
                  <a:pt x="262638" y="228328"/>
                  <a:pt x="262998" y="227968"/>
                  <a:pt x="263718" y="227246"/>
                </a:cubicBezTo>
                <a:lnTo>
                  <a:pt x="274526" y="208850"/>
                </a:lnTo>
                <a:cubicBezTo>
                  <a:pt x="274887" y="207407"/>
                  <a:pt x="274526" y="205965"/>
                  <a:pt x="273446" y="204882"/>
                </a:cubicBezTo>
                <a:lnTo>
                  <a:pt x="256513" y="195504"/>
                </a:lnTo>
                <a:cubicBezTo>
                  <a:pt x="254712" y="194061"/>
                  <a:pt x="253631" y="191897"/>
                  <a:pt x="254712" y="189733"/>
                </a:cubicBezTo>
                <a:cubicBezTo>
                  <a:pt x="257594" y="181797"/>
                  <a:pt x="260116" y="173861"/>
                  <a:pt x="261196" y="165565"/>
                </a:cubicBezTo>
                <a:cubicBezTo>
                  <a:pt x="261557" y="163401"/>
                  <a:pt x="263358" y="161597"/>
                  <a:pt x="265520" y="161597"/>
                </a:cubicBezTo>
                <a:lnTo>
                  <a:pt x="284974" y="161597"/>
                </a:lnTo>
                <a:cubicBezTo>
                  <a:pt x="286415" y="161597"/>
                  <a:pt x="287856" y="160515"/>
                  <a:pt x="287856" y="159072"/>
                </a:cubicBezTo>
                <a:lnTo>
                  <a:pt x="287856" y="137430"/>
                </a:lnTo>
                <a:cubicBezTo>
                  <a:pt x="287856" y="135987"/>
                  <a:pt x="286415" y="134905"/>
                  <a:pt x="284974" y="134905"/>
                </a:cubicBezTo>
                <a:lnTo>
                  <a:pt x="265520" y="134905"/>
                </a:lnTo>
                <a:cubicBezTo>
                  <a:pt x="263358" y="134905"/>
                  <a:pt x="261557" y="133101"/>
                  <a:pt x="261196" y="130937"/>
                </a:cubicBezTo>
                <a:cubicBezTo>
                  <a:pt x="260116" y="122641"/>
                  <a:pt x="257594" y="114705"/>
                  <a:pt x="254712" y="106770"/>
                </a:cubicBezTo>
                <a:cubicBezTo>
                  <a:pt x="253631" y="104605"/>
                  <a:pt x="254712" y="102441"/>
                  <a:pt x="256513" y="101359"/>
                </a:cubicBezTo>
                <a:lnTo>
                  <a:pt x="273446" y="91620"/>
                </a:lnTo>
                <a:cubicBezTo>
                  <a:pt x="274526" y="90899"/>
                  <a:pt x="274887" y="89456"/>
                  <a:pt x="274526" y="88013"/>
                </a:cubicBezTo>
                <a:lnTo>
                  <a:pt x="263718" y="69256"/>
                </a:lnTo>
                <a:cubicBezTo>
                  <a:pt x="262998" y="68535"/>
                  <a:pt x="262638" y="68174"/>
                  <a:pt x="261917" y="68174"/>
                </a:cubicBezTo>
                <a:cubicBezTo>
                  <a:pt x="261196" y="67813"/>
                  <a:pt x="260476" y="67813"/>
                  <a:pt x="260116" y="68174"/>
                </a:cubicBezTo>
                <a:lnTo>
                  <a:pt x="242823" y="77913"/>
                </a:lnTo>
                <a:cubicBezTo>
                  <a:pt x="241021" y="78995"/>
                  <a:pt x="238860" y="78634"/>
                  <a:pt x="237419" y="76831"/>
                </a:cubicBezTo>
                <a:cubicBezTo>
                  <a:pt x="232015" y="70338"/>
                  <a:pt x="226250" y="64567"/>
                  <a:pt x="219765" y="59156"/>
                </a:cubicBezTo>
                <a:cubicBezTo>
                  <a:pt x="217964" y="57713"/>
                  <a:pt x="217243" y="55188"/>
                  <a:pt x="218685" y="53385"/>
                </a:cubicBezTo>
                <a:lnTo>
                  <a:pt x="228052" y="36792"/>
                </a:lnTo>
                <a:cubicBezTo>
                  <a:pt x="229132" y="35349"/>
                  <a:pt x="228772" y="33907"/>
                  <a:pt x="227331" y="32824"/>
                </a:cubicBezTo>
                <a:lnTo>
                  <a:pt x="208597" y="22003"/>
                </a:lnTo>
                <a:cubicBezTo>
                  <a:pt x="207876" y="22003"/>
                  <a:pt x="207156" y="21642"/>
                  <a:pt x="206435" y="22003"/>
                </a:cubicBezTo>
                <a:cubicBezTo>
                  <a:pt x="205715" y="22003"/>
                  <a:pt x="205355" y="22364"/>
                  <a:pt x="204994" y="23085"/>
                </a:cubicBezTo>
                <a:lnTo>
                  <a:pt x="195267" y="40039"/>
                </a:lnTo>
                <a:cubicBezTo>
                  <a:pt x="194186" y="41842"/>
                  <a:pt x="191664" y="42564"/>
                  <a:pt x="189863" y="41842"/>
                </a:cubicBezTo>
                <a:cubicBezTo>
                  <a:pt x="181937" y="38956"/>
                  <a:pt x="173651" y="36792"/>
                  <a:pt x="165725" y="35349"/>
                </a:cubicBezTo>
                <a:cubicBezTo>
                  <a:pt x="163563" y="34989"/>
                  <a:pt x="161762" y="33185"/>
                  <a:pt x="161762" y="31021"/>
                </a:cubicBezTo>
                <a:lnTo>
                  <a:pt x="161762" y="11543"/>
                </a:lnTo>
                <a:cubicBezTo>
                  <a:pt x="161762" y="10100"/>
                  <a:pt x="160681" y="9018"/>
                  <a:pt x="158880" y="9018"/>
                </a:cubicBezTo>
                <a:lnTo>
                  <a:pt x="137624" y="9018"/>
                </a:lnTo>
                <a:close/>
                <a:moveTo>
                  <a:pt x="137624" y="0"/>
                </a:moveTo>
                <a:lnTo>
                  <a:pt x="158880" y="0"/>
                </a:lnTo>
                <a:cubicBezTo>
                  <a:pt x="165725" y="0"/>
                  <a:pt x="170769" y="5050"/>
                  <a:pt x="170769" y="11543"/>
                </a:cubicBezTo>
                <a:lnTo>
                  <a:pt x="170769" y="27053"/>
                </a:lnTo>
                <a:cubicBezTo>
                  <a:pt x="176893" y="28135"/>
                  <a:pt x="183378" y="29939"/>
                  <a:pt x="189503" y="32103"/>
                </a:cubicBezTo>
                <a:lnTo>
                  <a:pt x="197068" y="18757"/>
                </a:lnTo>
                <a:cubicBezTo>
                  <a:pt x="198870" y="15871"/>
                  <a:pt x="201392" y="14068"/>
                  <a:pt x="204274" y="13346"/>
                </a:cubicBezTo>
                <a:cubicBezTo>
                  <a:pt x="207156" y="12264"/>
                  <a:pt x="210398" y="12985"/>
                  <a:pt x="213280" y="14428"/>
                </a:cubicBezTo>
                <a:lnTo>
                  <a:pt x="231654" y="25250"/>
                </a:lnTo>
                <a:cubicBezTo>
                  <a:pt x="237419" y="28496"/>
                  <a:pt x="239220" y="35710"/>
                  <a:pt x="235978" y="41121"/>
                </a:cubicBezTo>
                <a:lnTo>
                  <a:pt x="228052" y="54828"/>
                </a:lnTo>
                <a:cubicBezTo>
                  <a:pt x="233095" y="58795"/>
                  <a:pt x="237779" y="63485"/>
                  <a:pt x="242102" y="68174"/>
                </a:cubicBezTo>
                <a:lnTo>
                  <a:pt x="255432" y="60599"/>
                </a:lnTo>
                <a:cubicBezTo>
                  <a:pt x="257954" y="58795"/>
                  <a:pt x="261196" y="58435"/>
                  <a:pt x="264079" y="59517"/>
                </a:cubicBezTo>
                <a:cubicBezTo>
                  <a:pt x="267321" y="59878"/>
                  <a:pt x="269843" y="62042"/>
                  <a:pt x="271284" y="64567"/>
                </a:cubicBezTo>
                <a:lnTo>
                  <a:pt x="282092" y="83684"/>
                </a:lnTo>
                <a:cubicBezTo>
                  <a:pt x="285335" y="89095"/>
                  <a:pt x="283533" y="96309"/>
                  <a:pt x="278129" y="99556"/>
                </a:cubicBezTo>
                <a:lnTo>
                  <a:pt x="264439" y="107130"/>
                </a:lnTo>
                <a:cubicBezTo>
                  <a:pt x="266601" y="113262"/>
                  <a:pt x="268042" y="119394"/>
                  <a:pt x="269483" y="125887"/>
                </a:cubicBezTo>
                <a:lnTo>
                  <a:pt x="284974" y="125887"/>
                </a:lnTo>
                <a:cubicBezTo>
                  <a:pt x="291459" y="125887"/>
                  <a:pt x="296503" y="130937"/>
                  <a:pt x="296503" y="137430"/>
                </a:cubicBezTo>
                <a:lnTo>
                  <a:pt x="296503" y="159072"/>
                </a:lnTo>
                <a:cubicBezTo>
                  <a:pt x="296503" y="165565"/>
                  <a:pt x="291459" y="170976"/>
                  <a:pt x="284974" y="170976"/>
                </a:cubicBezTo>
                <a:lnTo>
                  <a:pt x="269483" y="170976"/>
                </a:lnTo>
                <a:cubicBezTo>
                  <a:pt x="268042" y="177108"/>
                  <a:pt x="266601" y="183240"/>
                  <a:pt x="264439" y="189372"/>
                </a:cubicBezTo>
                <a:lnTo>
                  <a:pt x="278129" y="196947"/>
                </a:lnTo>
                <a:cubicBezTo>
                  <a:pt x="283533" y="200554"/>
                  <a:pt x="285335" y="207768"/>
                  <a:pt x="282092" y="213179"/>
                </a:cubicBezTo>
                <a:lnTo>
                  <a:pt x="271284" y="231936"/>
                </a:lnTo>
                <a:cubicBezTo>
                  <a:pt x="269843" y="234460"/>
                  <a:pt x="267321" y="236625"/>
                  <a:pt x="264079" y="237346"/>
                </a:cubicBezTo>
                <a:cubicBezTo>
                  <a:pt x="261196" y="238068"/>
                  <a:pt x="257954" y="237707"/>
                  <a:pt x="255432" y="236264"/>
                </a:cubicBezTo>
                <a:lnTo>
                  <a:pt x="242102" y="228328"/>
                </a:lnTo>
                <a:cubicBezTo>
                  <a:pt x="237779" y="233378"/>
                  <a:pt x="233095" y="237707"/>
                  <a:pt x="228052" y="242035"/>
                </a:cubicBezTo>
                <a:lnTo>
                  <a:pt x="235978" y="255382"/>
                </a:lnTo>
                <a:cubicBezTo>
                  <a:pt x="239220" y="261153"/>
                  <a:pt x="237419" y="268367"/>
                  <a:pt x="231654" y="271613"/>
                </a:cubicBezTo>
                <a:lnTo>
                  <a:pt x="213280" y="282074"/>
                </a:lnTo>
                <a:cubicBezTo>
                  <a:pt x="210398" y="283878"/>
                  <a:pt x="207156" y="284238"/>
                  <a:pt x="204274" y="283517"/>
                </a:cubicBezTo>
                <a:cubicBezTo>
                  <a:pt x="201392" y="282795"/>
                  <a:pt x="198870" y="280631"/>
                  <a:pt x="197068" y="278106"/>
                </a:cubicBezTo>
                <a:lnTo>
                  <a:pt x="189503" y="264399"/>
                </a:lnTo>
                <a:cubicBezTo>
                  <a:pt x="183378" y="266564"/>
                  <a:pt x="176893" y="268367"/>
                  <a:pt x="170769" y="269449"/>
                </a:cubicBezTo>
                <a:lnTo>
                  <a:pt x="170769" y="284960"/>
                </a:lnTo>
                <a:cubicBezTo>
                  <a:pt x="170769" y="291452"/>
                  <a:pt x="165725" y="296502"/>
                  <a:pt x="158880" y="296502"/>
                </a:cubicBezTo>
                <a:lnTo>
                  <a:pt x="137624" y="296502"/>
                </a:lnTo>
                <a:cubicBezTo>
                  <a:pt x="131139" y="296502"/>
                  <a:pt x="125735" y="291452"/>
                  <a:pt x="125735" y="284960"/>
                </a:cubicBezTo>
                <a:lnTo>
                  <a:pt x="125735" y="269449"/>
                </a:lnTo>
                <a:cubicBezTo>
                  <a:pt x="119610" y="268367"/>
                  <a:pt x="113485" y="266564"/>
                  <a:pt x="107001" y="264399"/>
                </a:cubicBezTo>
                <a:lnTo>
                  <a:pt x="99435" y="278106"/>
                </a:lnTo>
                <a:cubicBezTo>
                  <a:pt x="97994" y="280631"/>
                  <a:pt x="95472" y="282795"/>
                  <a:pt x="92230" y="283517"/>
                </a:cubicBezTo>
                <a:cubicBezTo>
                  <a:pt x="89347" y="284238"/>
                  <a:pt x="86105" y="283878"/>
                  <a:pt x="83583" y="282074"/>
                </a:cubicBezTo>
                <a:lnTo>
                  <a:pt x="64849" y="271613"/>
                </a:lnTo>
                <a:cubicBezTo>
                  <a:pt x="62327" y="269810"/>
                  <a:pt x="60165" y="267285"/>
                  <a:pt x="59445" y="264399"/>
                </a:cubicBezTo>
                <a:cubicBezTo>
                  <a:pt x="58724" y="261514"/>
                  <a:pt x="59085" y="258267"/>
                  <a:pt x="60526" y="255382"/>
                </a:cubicBezTo>
                <a:lnTo>
                  <a:pt x="68452" y="242035"/>
                </a:lnTo>
                <a:cubicBezTo>
                  <a:pt x="63408" y="237707"/>
                  <a:pt x="59085" y="233378"/>
                  <a:pt x="54761" y="228328"/>
                </a:cubicBezTo>
                <a:lnTo>
                  <a:pt x="41431" y="236264"/>
                </a:lnTo>
                <a:cubicBezTo>
                  <a:pt x="35667" y="239510"/>
                  <a:pt x="28821" y="237346"/>
                  <a:pt x="25219" y="231936"/>
                </a:cubicBezTo>
                <a:lnTo>
                  <a:pt x="14411" y="213179"/>
                </a:lnTo>
                <a:cubicBezTo>
                  <a:pt x="12969" y="210654"/>
                  <a:pt x="12609" y="207407"/>
                  <a:pt x="13330" y="204161"/>
                </a:cubicBezTo>
                <a:cubicBezTo>
                  <a:pt x="14411" y="201275"/>
                  <a:pt x="16212" y="198750"/>
                  <a:pt x="19094" y="196947"/>
                </a:cubicBezTo>
                <a:lnTo>
                  <a:pt x="32424" y="189372"/>
                </a:lnTo>
                <a:cubicBezTo>
                  <a:pt x="30262" y="183240"/>
                  <a:pt x="28461" y="177108"/>
                  <a:pt x="27380" y="170976"/>
                </a:cubicBezTo>
                <a:lnTo>
                  <a:pt x="11889" y="170976"/>
                </a:lnTo>
                <a:cubicBezTo>
                  <a:pt x="5404" y="170976"/>
                  <a:pt x="0" y="165565"/>
                  <a:pt x="0" y="159072"/>
                </a:cubicBezTo>
                <a:lnTo>
                  <a:pt x="0" y="137430"/>
                </a:lnTo>
                <a:cubicBezTo>
                  <a:pt x="0" y="130937"/>
                  <a:pt x="5404" y="125887"/>
                  <a:pt x="11889" y="125887"/>
                </a:cubicBezTo>
                <a:lnTo>
                  <a:pt x="27380" y="125887"/>
                </a:lnTo>
                <a:cubicBezTo>
                  <a:pt x="28461" y="119394"/>
                  <a:pt x="30262" y="113262"/>
                  <a:pt x="32424" y="107130"/>
                </a:cubicBezTo>
                <a:lnTo>
                  <a:pt x="19094" y="99556"/>
                </a:lnTo>
                <a:cubicBezTo>
                  <a:pt x="16212" y="98113"/>
                  <a:pt x="14411" y="95227"/>
                  <a:pt x="13330" y="92341"/>
                </a:cubicBezTo>
                <a:cubicBezTo>
                  <a:pt x="12609" y="89456"/>
                  <a:pt x="12969" y="86209"/>
                  <a:pt x="14411" y="83684"/>
                </a:cubicBezTo>
                <a:lnTo>
                  <a:pt x="25219" y="64567"/>
                </a:lnTo>
                <a:cubicBezTo>
                  <a:pt x="27020" y="62042"/>
                  <a:pt x="29542" y="59878"/>
                  <a:pt x="32424" y="59517"/>
                </a:cubicBezTo>
                <a:cubicBezTo>
                  <a:pt x="35306" y="58435"/>
                  <a:pt x="38549" y="58795"/>
                  <a:pt x="41431" y="60599"/>
                </a:cubicBezTo>
                <a:lnTo>
                  <a:pt x="54761" y="68174"/>
                </a:lnTo>
                <a:cubicBezTo>
                  <a:pt x="59085" y="63485"/>
                  <a:pt x="63408" y="58795"/>
                  <a:pt x="68452" y="54828"/>
                </a:cubicBezTo>
                <a:lnTo>
                  <a:pt x="60526" y="41121"/>
                </a:lnTo>
                <a:cubicBezTo>
                  <a:pt x="59085" y="38596"/>
                  <a:pt x="58724" y="35349"/>
                  <a:pt x="59445" y="32103"/>
                </a:cubicBezTo>
                <a:cubicBezTo>
                  <a:pt x="60165" y="29217"/>
                  <a:pt x="62327" y="26692"/>
                  <a:pt x="64849" y="25250"/>
                </a:cubicBezTo>
                <a:lnTo>
                  <a:pt x="83583" y="14428"/>
                </a:lnTo>
                <a:cubicBezTo>
                  <a:pt x="86105" y="12985"/>
                  <a:pt x="89347" y="12264"/>
                  <a:pt x="92230" y="13346"/>
                </a:cubicBezTo>
                <a:cubicBezTo>
                  <a:pt x="95472" y="14068"/>
                  <a:pt x="97994" y="15871"/>
                  <a:pt x="99435" y="18757"/>
                </a:cubicBezTo>
                <a:lnTo>
                  <a:pt x="107001" y="32103"/>
                </a:lnTo>
                <a:cubicBezTo>
                  <a:pt x="113485" y="29939"/>
                  <a:pt x="119610" y="28135"/>
                  <a:pt x="125735" y="27053"/>
                </a:cubicBezTo>
                <a:lnTo>
                  <a:pt x="125735" y="11543"/>
                </a:lnTo>
                <a:cubicBezTo>
                  <a:pt x="125735" y="5050"/>
                  <a:pt x="131139" y="0"/>
                  <a:pt x="137624" y="0"/>
                </a:cubicBezTo>
                <a:close/>
              </a:path>
            </a:pathLst>
          </a:custGeom>
          <a:solidFill>
            <a:schemeClr val="bg1"/>
          </a:solidFill>
          <a:ln>
            <a:solidFill>
              <a:schemeClr val="tx1"/>
            </a:solidFill>
          </a:ln>
          <a:effectLst/>
        </p:spPr>
        <p:txBody>
          <a:bodyPr anchor="ctr"/>
          <a:lstStyle/>
          <a:p>
            <a:endParaRPr lang="en-US" sz="900">
              <a:solidFill>
                <a:schemeClr val="bg2"/>
              </a:solidFill>
              <a:latin typeface="Lato Light" panose="020F0502020204030203" pitchFamily="34" charset="0"/>
            </a:endParaRPr>
          </a:p>
        </p:txBody>
      </p:sp>
      <p:sp>
        <p:nvSpPr>
          <p:cNvPr id="44" name="Subtitle 2"/>
          <p:cNvSpPr txBox="1"/>
          <p:nvPr/>
        </p:nvSpPr>
        <p:spPr>
          <a:xfrm>
            <a:off x="1704577" y="5247851"/>
            <a:ext cx="5479841" cy="238527"/>
          </a:xfrm>
          <a:prstGeom prst="rect">
            <a:avLst/>
          </a:prstGeom>
        </p:spPr>
        <p:txBody>
          <a:bodyPr vert="horz" wrap="square" lIns="45720" tIns="22860" rIns="45720" bIns="22860" rtlCol="0" anchor="t">
            <a:spAutoFit/>
          </a:bodyPr>
          <a:lstStyle>
            <a:lvl1pPr marL="0" indent="0" algn="ctr" defTabSz="1087755" rtl="0" eaLnBrk="1" latinLnBrk="0" hangingPunct="1">
              <a:lnSpc>
                <a:spcPct val="120000"/>
              </a:lnSpc>
              <a:spcBef>
                <a:spcPct val="20000"/>
              </a:spcBef>
              <a:buFont typeface="Arial" panose="020B0604020202020204"/>
              <a:buNone/>
              <a:defRPr sz="2400" kern="1200">
                <a:solidFill>
                  <a:schemeClr val="tx2"/>
                </a:solidFill>
                <a:latin typeface="Open Sans Light"/>
                <a:ea typeface="+mn-ea"/>
                <a:cs typeface="Open Sans Light"/>
              </a:defRPr>
            </a:lvl1pPr>
            <a:lvl2pPr marL="108775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2pPr>
            <a:lvl3pPr marL="217551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3pPr>
            <a:lvl4pPr marL="326263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4pPr>
            <a:lvl5pPr marL="435038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5pPr>
            <a:lvl6pPr marL="543814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algn="l">
              <a:lnSpc>
                <a:spcPts val="1500"/>
              </a:lnSpc>
            </a:pPr>
            <a:r>
              <a:rPr lang="en-US" sz="1600">
                <a:solidFill>
                  <a:schemeClr val="bg2"/>
                </a:solidFill>
                <a:latin typeface="Lato Light" panose="020F0502020204030203" pitchFamily="34" charset="0"/>
                <a:ea typeface="Lato Light" panose="020F0502020204030203" pitchFamily="34" charset="0"/>
              </a:rPr>
              <a:t>{ }  JSON file , Text Document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4"/>
          <p:cNvSpPr txBox="1"/>
          <p:nvPr/>
        </p:nvSpPr>
        <p:spPr>
          <a:xfrm>
            <a:off x="3365609" y="421850"/>
            <a:ext cx="5144487" cy="646331"/>
          </a:xfrm>
          <a:prstGeom prst="rect">
            <a:avLst/>
          </a:prstGeom>
          <a:noFill/>
        </p:spPr>
        <p:txBody>
          <a:bodyPr wrap="square" lIns="91440" tIns="45720" rIns="91440" bIns="45720" rtlCol="0" anchor="t">
            <a:spAutoFit/>
          </a:bodyPr>
          <a:lstStyle>
            <a:defPPr>
              <a:defRPr lang="en-US"/>
            </a:defPPr>
            <a:lvl1pPr marL="0" algn="l" defTabSz="1828165" rtl="0" eaLnBrk="1" latinLnBrk="0" hangingPunct="1">
              <a:defRPr sz="3600" kern="1200">
                <a:solidFill>
                  <a:schemeClr val="tx1"/>
                </a:solidFill>
                <a:latin typeface="+mn-lt"/>
                <a:ea typeface="+mn-ea"/>
                <a:cs typeface="+mn-cs"/>
              </a:defRPr>
            </a:lvl1pPr>
            <a:lvl2pPr marL="914400" algn="l" defTabSz="1828165" rtl="0" eaLnBrk="1" latinLnBrk="0" hangingPunct="1">
              <a:defRPr sz="3600" kern="1200">
                <a:solidFill>
                  <a:schemeClr val="tx1"/>
                </a:solidFill>
                <a:latin typeface="+mn-lt"/>
                <a:ea typeface="+mn-ea"/>
                <a:cs typeface="+mn-cs"/>
              </a:defRPr>
            </a:lvl2pPr>
            <a:lvl3pPr marL="1828165" algn="l" defTabSz="1828165" rtl="0" eaLnBrk="1" latinLnBrk="0" hangingPunct="1">
              <a:defRPr sz="3600" kern="1200">
                <a:solidFill>
                  <a:schemeClr val="tx1"/>
                </a:solidFill>
                <a:latin typeface="+mn-lt"/>
                <a:ea typeface="+mn-ea"/>
                <a:cs typeface="+mn-cs"/>
              </a:defRPr>
            </a:lvl3pPr>
            <a:lvl4pPr marL="2742565" algn="l" defTabSz="1828165" rtl="0" eaLnBrk="1" latinLnBrk="0" hangingPunct="1">
              <a:defRPr sz="3600" kern="1200">
                <a:solidFill>
                  <a:schemeClr val="tx1"/>
                </a:solidFill>
                <a:latin typeface="+mn-lt"/>
                <a:ea typeface="+mn-ea"/>
                <a:cs typeface="+mn-cs"/>
              </a:defRPr>
            </a:lvl4pPr>
            <a:lvl5pPr marL="3656965" algn="l" defTabSz="1828165" rtl="0" eaLnBrk="1" latinLnBrk="0" hangingPunct="1">
              <a:defRPr sz="3600" kern="1200">
                <a:solidFill>
                  <a:schemeClr val="tx1"/>
                </a:solidFill>
                <a:latin typeface="+mn-lt"/>
                <a:ea typeface="+mn-ea"/>
                <a:cs typeface="+mn-cs"/>
              </a:defRPr>
            </a:lvl5pPr>
            <a:lvl6pPr marL="4571365" algn="l" defTabSz="1828165" rtl="0" eaLnBrk="1" latinLnBrk="0" hangingPunct="1">
              <a:defRPr sz="3600" kern="1200">
                <a:solidFill>
                  <a:schemeClr val="tx1"/>
                </a:solidFill>
                <a:latin typeface="+mn-lt"/>
                <a:ea typeface="+mn-ea"/>
                <a:cs typeface="+mn-cs"/>
              </a:defRPr>
            </a:lvl6pPr>
            <a:lvl7pPr marL="5485130" algn="l" defTabSz="1828165" rtl="0" eaLnBrk="1" latinLnBrk="0" hangingPunct="1">
              <a:defRPr sz="3600" kern="1200">
                <a:solidFill>
                  <a:schemeClr val="tx1"/>
                </a:solidFill>
                <a:latin typeface="+mn-lt"/>
                <a:ea typeface="+mn-ea"/>
                <a:cs typeface="+mn-cs"/>
              </a:defRPr>
            </a:lvl7pPr>
            <a:lvl8pPr marL="6399530" algn="l" defTabSz="1828165" rtl="0" eaLnBrk="1" latinLnBrk="0" hangingPunct="1">
              <a:defRPr sz="3600" kern="1200">
                <a:solidFill>
                  <a:schemeClr val="tx1"/>
                </a:solidFill>
                <a:latin typeface="+mn-lt"/>
                <a:ea typeface="+mn-ea"/>
                <a:cs typeface="+mn-cs"/>
              </a:defRPr>
            </a:lvl8pPr>
            <a:lvl9pPr marL="7313930" algn="l" defTabSz="1828165" rtl="0" eaLnBrk="1" latinLnBrk="0" hangingPunct="1">
              <a:defRPr sz="3600" kern="1200">
                <a:solidFill>
                  <a:schemeClr val="tx1"/>
                </a:solidFill>
                <a:latin typeface="+mn-lt"/>
                <a:ea typeface="+mn-ea"/>
                <a:cs typeface="+mn-cs"/>
              </a:defRPr>
            </a:lvl9pPr>
          </a:lstStyle>
          <a:p>
            <a:pPr algn="ctr"/>
            <a:r>
              <a:rPr lang="en-CA" b="1">
                <a:ln w="0"/>
                <a:solidFill>
                  <a:schemeClr val="tx2">
                    <a:lumMod val="50000"/>
                  </a:schemeClr>
                </a:solidFill>
                <a:effectLst>
                  <a:outerShdw blurRad="38100" dist="19050" dir="2700000" algn="tl" rotWithShape="0">
                    <a:schemeClr val="dk1">
                      <a:alpha val="40000"/>
                    </a:schemeClr>
                  </a:outerShdw>
                </a:effectLst>
                <a:latin typeface="Poppins"/>
                <a:ea typeface="+mj-ea"/>
                <a:cs typeface="Poppins"/>
              </a:rPr>
              <a:t>Database Dictionary</a:t>
            </a:r>
          </a:p>
        </p:txBody>
      </p:sp>
      <p:pic>
        <p:nvPicPr>
          <p:cNvPr id="5" name="Picture 4"/>
          <p:cNvPicPr>
            <a:picLocks noChangeAspect="1"/>
          </p:cNvPicPr>
          <p:nvPr/>
        </p:nvPicPr>
        <p:blipFill rotWithShape="1">
          <a:blip r:embed="rId2"/>
          <a:srcRect l="10815" t="2899" b="6555"/>
          <a:stretch>
            <a:fillRect/>
          </a:stretch>
        </p:blipFill>
        <p:spPr>
          <a:xfrm>
            <a:off x="0" y="266219"/>
            <a:ext cx="3545923" cy="6591781"/>
          </a:xfrm>
          <a:prstGeom prst="rect">
            <a:avLst/>
          </a:prstGeom>
        </p:spPr>
      </p:pic>
      <p:sp>
        <p:nvSpPr>
          <p:cNvPr id="7" name="Subtitle 2"/>
          <p:cNvSpPr txBox="1"/>
          <p:nvPr/>
        </p:nvSpPr>
        <p:spPr>
          <a:xfrm>
            <a:off x="986947" y="1223812"/>
            <a:ext cx="10553012" cy="623248"/>
          </a:xfrm>
          <a:prstGeom prst="rect">
            <a:avLst/>
          </a:prstGeom>
        </p:spPr>
        <p:txBody>
          <a:bodyPr vert="horz" wrap="square" lIns="45720" tIns="22860" rIns="45720" bIns="22860" rtlCol="0" anchor="t">
            <a:spAutoFit/>
          </a:bodyPr>
          <a:lstStyle>
            <a:lvl1pPr marL="0" indent="0" algn="ctr" defTabSz="1087755" rtl="0" eaLnBrk="1" latinLnBrk="0" hangingPunct="1">
              <a:lnSpc>
                <a:spcPct val="120000"/>
              </a:lnSpc>
              <a:spcBef>
                <a:spcPct val="20000"/>
              </a:spcBef>
              <a:buFont typeface="Arial" panose="020B0604020202020204"/>
              <a:buNone/>
              <a:defRPr sz="2400" kern="1200">
                <a:solidFill>
                  <a:schemeClr val="tx2"/>
                </a:solidFill>
                <a:latin typeface="Open Sans Light"/>
                <a:ea typeface="+mn-ea"/>
                <a:cs typeface="Open Sans Light"/>
              </a:defRPr>
            </a:lvl1pPr>
            <a:lvl2pPr marL="108775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2pPr>
            <a:lvl3pPr marL="217551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3pPr>
            <a:lvl4pPr marL="3262630"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4pPr>
            <a:lvl5pPr marL="4350385" indent="0" algn="ctr" defTabSz="1087755" rtl="0" eaLnBrk="1" latinLnBrk="0" hangingPunct="1">
              <a:lnSpc>
                <a:spcPct val="130000"/>
              </a:lnSpc>
              <a:spcBef>
                <a:spcPct val="20000"/>
              </a:spcBef>
              <a:buFont typeface="Arial" panose="020B0604020202020204"/>
              <a:buNone/>
              <a:defRPr sz="3200" kern="1200">
                <a:solidFill>
                  <a:schemeClr val="tx1">
                    <a:tint val="75000"/>
                  </a:schemeClr>
                </a:solidFill>
                <a:latin typeface="Open Sans"/>
                <a:ea typeface="+mn-ea"/>
                <a:cs typeface="Open Sans"/>
              </a:defRPr>
            </a:lvl5pPr>
            <a:lvl6pPr marL="543814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755"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algn="just">
              <a:lnSpc>
                <a:spcPts val="1500"/>
              </a:lnSpc>
            </a:pPr>
            <a:r>
              <a:rPr lang="en-CA" sz="1600">
                <a:solidFill>
                  <a:schemeClr val="bg2"/>
                </a:solidFill>
                <a:latin typeface="Lato Light" panose="020F0502020204030203" pitchFamily="34" charset="0"/>
                <a:ea typeface="Lato Light" panose="020F0502020204030203" pitchFamily="34" charset="0"/>
                <a:cs typeface="Mukta ExtraLight" panose="020B0000000000000000" pitchFamily="34" charset="77"/>
              </a:rPr>
              <a:t>Knowing the data dictionary is crucial as it outlines the structure and attributes of collections, ensuring accurate data manipulation, efficient indexing, informed application development, and effective query optimization, which collectively lead to a well-performing and organized database system.</a:t>
            </a:r>
          </a:p>
        </p:txBody>
      </p:sp>
      <p:pic>
        <p:nvPicPr>
          <p:cNvPr id="9" name="Picture 8"/>
          <p:cNvPicPr>
            <a:picLocks noChangeAspect="1"/>
          </p:cNvPicPr>
          <p:nvPr/>
        </p:nvPicPr>
        <p:blipFill>
          <a:blip r:embed="rId3"/>
          <a:stretch>
            <a:fillRect/>
          </a:stretch>
        </p:blipFill>
        <p:spPr>
          <a:xfrm>
            <a:off x="2341535" y="1923094"/>
            <a:ext cx="7828625" cy="4744871"/>
          </a:xfrm>
          <a:prstGeom prst="rect">
            <a:avLst/>
          </a:prstGeom>
        </p:spPr>
      </p:pic>
      <p:cxnSp>
        <p:nvCxnSpPr>
          <p:cNvPr id="10" name="Straight Connector 9"/>
          <p:cNvCxnSpPr/>
          <p:nvPr/>
        </p:nvCxnSpPr>
        <p:spPr>
          <a:xfrm>
            <a:off x="11205053" y="0"/>
            <a:ext cx="986947" cy="418849"/>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508144" y="-76034"/>
            <a:ext cx="683856" cy="1012606"/>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698526" y="-98103"/>
            <a:ext cx="493474" cy="671992"/>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1850926" y="54297"/>
            <a:ext cx="493474" cy="671992"/>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r="21637"/>
          <a:stretch>
            <a:fillRect/>
          </a:stretch>
        </p:blipFill>
        <p:spPr>
          <a:xfrm>
            <a:off x="-80654" y="-9857"/>
            <a:ext cx="254021" cy="6858000"/>
          </a:xfrm>
          <a:prstGeom prst="rect">
            <a:avLst/>
          </a:prstGeom>
        </p:spPr>
      </p:pic>
      <p:sp>
        <p:nvSpPr>
          <p:cNvPr id="21" name="TextBox 14"/>
          <p:cNvSpPr txBox="1"/>
          <p:nvPr/>
        </p:nvSpPr>
        <p:spPr>
          <a:xfrm>
            <a:off x="3365609" y="421850"/>
            <a:ext cx="5144487" cy="646331"/>
          </a:xfrm>
          <a:prstGeom prst="rect">
            <a:avLst/>
          </a:prstGeom>
          <a:noFill/>
        </p:spPr>
        <p:txBody>
          <a:bodyPr wrap="square" lIns="91440" tIns="45720" rIns="91440" bIns="45720" rtlCol="0" anchor="t">
            <a:spAutoFit/>
          </a:bodyPr>
          <a:lstStyle>
            <a:defPPr>
              <a:defRPr lang="en-US"/>
            </a:defPPr>
            <a:lvl1pPr marL="0" algn="l" defTabSz="1828165" rtl="0" eaLnBrk="1" latinLnBrk="0" hangingPunct="1">
              <a:defRPr sz="3600" kern="1200">
                <a:solidFill>
                  <a:schemeClr val="tx1"/>
                </a:solidFill>
                <a:latin typeface="+mn-lt"/>
                <a:ea typeface="+mn-ea"/>
                <a:cs typeface="+mn-cs"/>
              </a:defRPr>
            </a:lvl1pPr>
            <a:lvl2pPr marL="914400" algn="l" defTabSz="1828165" rtl="0" eaLnBrk="1" latinLnBrk="0" hangingPunct="1">
              <a:defRPr sz="3600" kern="1200">
                <a:solidFill>
                  <a:schemeClr val="tx1"/>
                </a:solidFill>
                <a:latin typeface="+mn-lt"/>
                <a:ea typeface="+mn-ea"/>
                <a:cs typeface="+mn-cs"/>
              </a:defRPr>
            </a:lvl2pPr>
            <a:lvl3pPr marL="1828165" algn="l" defTabSz="1828165" rtl="0" eaLnBrk="1" latinLnBrk="0" hangingPunct="1">
              <a:defRPr sz="3600" kern="1200">
                <a:solidFill>
                  <a:schemeClr val="tx1"/>
                </a:solidFill>
                <a:latin typeface="+mn-lt"/>
                <a:ea typeface="+mn-ea"/>
                <a:cs typeface="+mn-cs"/>
              </a:defRPr>
            </a:lvl3pPr>
            <a:lvl4pPr marL="2742565" algn="l" defTabSz="1828165" rtl="0" eaLnBrk="1" latinLnBrk="0" hangingPunct="1">
              <a:defRPr sz="3600" kern="1200">
                <a:solidFill>
                  <a:schemeClr val="tx1"/>
                </a:solidFill>
                <a:latin typeface="+mn-lt"/>
                <a:ea typeface="+mn-ea"/>
                <a:cs typeface="+mn-cs"/>
              </a:defRPr>
            </a:lvl4pPr>
            <a:lvl5pPr marL="3656965" algn="l" defTabSz="1828165" rtl="0" eaLnBrk="1" latinLnBrk="0" hangingPunct="1">
              <a:defRPr sz="3600" kern="1200">
                <a:solidFill>
                  <a:schemeClr val="tx1"/>
                </a:solidFill>
                <a:latin typeface="+mn-lt"/>
                <a:ea typeface="+mn-ea"/>
                <a:cs typeface="+mn-cs"/>
              </a:defRPr>
            </a:lvl5pPr>
            <a:lvl6pPr marL="4571365" algn="l" defTabSz="1828165" rtl="0" eaLnBrk="1" latinLnBrk="0" hangingPunct="1">
              <a:defRPr sz="3600" kern="1200">
                <a:solidFill>
                  <a:schemeClr val="tx1"/>
                </a:solidFill>
                <a:latin typeface="+mn-lt"/>
                <a:ea typeface="+mn-ea"/>
                <a:cs typeface="+mn-cs"/>
              </a:defRPr>
            </a:lvl6pPr>
            <a:lvl7pPr marL="5485130" algn="l" defTabSz="1828165" rtl="0" eaLnBrk="1" latinLnBrk="0" hangingPunct="1">
              <a:defRPr sz="3600" kern="1200">
                <a:solidFill>
                  <a:schemeClr val="tx1"/>
                </a:solidFill>
                <a:latin typeface="+mn-lt"/>
                <a:ea typeface="+mn-ea"/>
                <a:cs typeface="+mn-cs"/>
              </a:defRPr>
            </a:lvl7pPr>
            <a:lvl8pPr marL="6399530" algn="l" defTabSz="1828165" rtl="0" eaLnBrk="1" latinLnBrk="0" hangingPunct="1">
              <a:defRPr sz="3600" kern="1200">
                <a:solidFill>
                  <a:schemeClr val="tx1"/>
                </a:solidFill>
                <a:latin typeface="+mn-lt"/>
                <a:ea typeface="+mn-ea"/>
                <a:cs typeface="+mn-cs"/>
              </a:defRPr>
            </a:lvl8pPr>
            <a:lvl9pPr marL="7313930" algn="l" defTabSz="1828165" rtl="0" eaLnBrk="1" latinLnBrk="0" hangingPunct="1">
              <a:defRPr sz="3600" kern="1200">
                <a:solidFill>
                  <a:schemeClr val="tx1"/>
                </a:solidFill>
                <a:latin typeface="+mn-lt"/>
                <a:ea typeface="+mn-ea"/>
                <a:cs typeface="+mn-cs"/>
              </a:defRPr>
            </a:lvl9pPr>
          </a:lstStyle>
          <a:p>
            <a:pPr algn="ctr"/>
            <a:r>
              <a:rPr lang="en-CA" b="1">
                <a:ln w="0"/>
                <a:solidFill>
                  <a:schemeClr val="tx2">
                    <a:lumMod val="50000"/>
                  </a:schemeClr>
                </a:solidFill>
                <a:effectLst>
                  <a:outerShdw blurRad="38100" dist="19050" dir="2700000" algn="tl" rotWithShape="0">
                    <a:schemeClr val="dk1">
                      <a:alpha val="40000"/>
                    </a:schemeClr>
                  </a:outerShdw>
                </a:effectLst>
                <a:latin typeface="Poppins"/>
                <a:ea typeface="+mj-ea"/>
                <a:cs typeface="Poppins"/>
              </a:rPr>
              <a:t>Mongo Database</a:t>
            </a:r>
            <a:endParaRPr lang="en-CA" b="1">
              <a:ln w="0"/>
              <a:solidFill>
                <a:schemeClr val="tx2">
                  <a:lumMod val="50000"/>
                </a:schemeClr>
              </a:solidFill>
              <a:effectLst>
                <a:outerShdw blurRad="38100" dist="19050" dir="2700000" algn="tl" rotWithShape="0">
                  <a:srgbClr val="FFFFFF">
                    <a:alpha val="40000"/>
                  </a:srgbClr>
                </a:outerShdw>
              </a:effectLst>
              <a:latin typeface="Poppins" panose="00000500000000000000" pitchFamily="2" charset="0"/>
              <a:ea typeface="+mj-ea"/>
              <a:cs typeface="Poppins" panose="00000500000000000000" pitchFamily="2" charset="0"/>
            </a:endParaRPr>
          </a:p>
        </p:txBody>
      </p:sp>
      <p:pic>
        <p:nvPicPr>
          <p:cNvPr id="6" name="Picture 5"/>
          <p:cNvPicPr>
            <a:picLocks noChangeAspect="1"/>
          </p:cNvPicPr>
          <p:nvPr/>
        </p:nvPicPr>
        <p:blipFill>
          <a:blip r:embed="rId3"/>
          <a:stretch>
            <a:fillRect/>
          </a:stretch>
        </p:blipFill>
        <p:spPr>
          <a:xfrm>
            <a:off x="928023" y="1193728"/>
            <a:ext cx="10335953" cy="4470544"/>
          </a:xfrm>
          <a:prstGeom prst="rect">
            <a:avLst/>
          </a:prstGeom>
        </p:spPr>
      </p:pic>
      <p:pic>
        <p:nvPicPr>
          <p:cNvPr id="9218" name="Picture 2" descr="Mongo D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01414" y="6035040"/>
            <a:ext cx="2790586" cy="7521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4"/>
          <p:cNvSpPr txBox="1"/>
          <p:nvPr/>
        </p:nvSpPr>
        <p:spPr>
          <a:xfrm>
            <a:off x="3365609" y="421850"/>
            <a:ext cx="5144487" cy="645160"/>
          </a:xfrm>
          <a:prstGeom prst="rect">
            <a:avLst/>
          </a:prstGeom>
          <a:noFill/>
        </p:spPr>
        <p:txBody>
          <a:bodyPr wrap="square" lIns="91440" tIns="45720" rIns="91440" bIns="45720" rtlCol="0" anchor="t">
            <a:spAutoFit/>
          </a:bodyPr>
          <a:lstStyle>
            <a:defPPr>
              <a:defRPr lang="en-US"/>
            </a:defPPr>
            <a:lvl1pPr marL="0" algn="l" defTabSz="1828165" rtl="0" eaLnBrk="1" latinLnBrk="0" hangingPunct="1">
              <a:defRPr sz="3600" kern="1200">
                <a:solidFill>
                  <a:schemeClr val="tx1"/>
                </a:solidFill>
                <a:latin typeface="+mn-lt"/>
                <a:ea typeface="+mn-ea"/>
                <a:cs typeface="+mn-cs"/>
              </a:defRPr>
            </a:lvl1pPr>
            <a:lvl2pPr marL="914400" algn="l" defTabSz="1828165" rtl="0" eaLnBrk="1" latinLnBrk="0" hangingPunct="1">
              <a:defRPr sz="3600" kern="1200">
                <a:solidFill>
                  <a:schemeClr val="tx1"/>
                </a:solidFill>
                <a:latin typeface="+mn-lt"/>
                <a:ea typeface="+mn-ea"/>
                <a:cs typeface="+mn-cs"/>
              </a:defRPr>
            </a:lvl2pPr>
            <a:lvl3pPr marL="1828165" algn="l" defTabSz="1828165" rtl="0" eaLnBrk="1" latinLnBrk="0" hangingPunct="1">
              <a:defRPr sz="3600" kern="1200">
                <a:solidFill>
                  <a:schemeClr val="tx1"/>
                </a:solidFill>
                <a:latin typeface="+mn-lt"/>
                <a:ea typeface="+mn-ea"/>
                <a:cs typeface="+mn-cs"/>
              </a:defRPr>
            </a:lvl3pPr>
            <a:lvl4pPr marL="2742565" algn="l" defTabSz="1828165" rtl="0" eaLnBrk="1" latinLnBrk="0" hangingPunct="1">
              <a:defRPr sz="3600" kern="1200">
                <a:solidFill>
                  <a:schemeClr val="tx1"/>
                </a:solidFill>
                <a:latin typeface="+mn-lt"/>
                <a:ea typeface="+mn-ea"/>
                <a:cs typeface="+mn-cs"/>
              </a:defRPr>
            </a:lvl4pPr>
            <a:lvl5pPr marL="3656965" algn="l" defTabSz="1828165" rtl="0" eaLnBrk="1" latinLnBrk="0" hangingPunct="1">
              <a:defRPr sz="3600" kern="1200">
                <a:solidFill>
                  <a:schemeClr val="tx1"/>
                </a:solidFill>
                <a:latin typeface="+mn-lt"/>
                <a:ea typeface="+mn-ea"/>
                <a:cs typeface="+mn-cs"/>
              </a:defRPr>
            </a:lvl5pPr>
            <a:lvl6pPr marL="4571365" algn="l" defTabSz="1828165" rtl="0" eaLnBrk="1" latinLnBrk="0" hangingPunct="1">
              <a:defRPr sz="3600" kern="1200">
                <a:solidFill>
                  <a:schemeClr val="tx1"/>
                </a:solidFill>
                <a:latin typeface="+mn-lt"/>
                <a:ea typeface="+mn-ea"/>
                <a:cs typeface="+mn-cs"/>
              </a:defRPr>
            </a:lvl6pPr>
            <a:lvl7pPr marL="5485130" algn="l" defTabSz="1828165" rtl="0" eaLnBrk="1" latinLnBrk="0" hangingPunct="1">
              <a:defRPr sz="3600" kern="1200">
                <a:solidFill>
                  <a:schemeClr val="tx1"/>
                </a:solidFill>
                <a:latin typeface="+mn-lt"/>
                <a:ea typeface="+mn-ea"/>
                <a:cs typeface="+mn-cs"/>
              </a:defRPr>
            </a:lvl7pPr>
            <a:lvl8pPr marL="6399530" algn="l" defTabSz="1828165" rtl="0" eaLnBrk="1" latinLnBrk="0" hangingPunct="1">
              <a:defRPr sz="3600" kern="1200">
                <a:solidFill>
                  <a:schemeClr val="tx1"/>
                </a:solidFill>
                <a:latin typeface="+mn-lt"/>
                <a:ea typeface="+mn-ea"/>
                <a:cs typeface="+mn-cs"/>
              </a:defRPr>
            </a:lvl8pPr>
            <a:lvl9pPr marL="7313930" algn="l" defTabSz="1828165" rtl="0" eaLnBrk="1" latinLnBrk="0" hangingPunct="1">
              <a:defRPr sz="3600" kern="1200">
                <a:solidFill>
                  <a:schemeClr val="tx1"/>
                </a:solidFill>
                <a:latin typeface="+mn-lt"/>
                <a:ea typeface="+mn-ea"/>
                <a:cs typeface="+mn-cs"/>
              </a:defRPr>
            </a:lvl9pPr>
          </a:lstStyle>
          <a:p>
            <a:pPr algn="ctr"/>
            <a:r>
              <a:rPr lang="en-CA" b="1">
                <a:ln w="0"/>
                <a:solidFill>
                  <a:schemeClr val="tx2">
                    <a:lumMod val="50000"/>
                  </a:schemeClr>
                </a:solidFill>
                <a:effectLst>
                  <a:outerShdw blurRad="38100" dist="19050" dir="2700000" algn="tl" rotWithShape="0">
                    <a:schemeClr val="dk1">
                      <a:alpha val="40000"/>
                    </a:schemeClr>
                  </a:outerShdw>
                </a:effectLst>
                <a:latin typeface="Poppins"/>
                <a:ea typeface="+mj-ea"/>
                <a:cs typeface="Poppins"/>
                <a:sym typeface="+mn-ea"/>
              </a:rPr>
              <a:t>Mongo Database</a:t>
            </a:r>
            <a:endParaRPr lang="es-CO">
              <a:ln w="0"/>
              <a:solidFill>
                <a:schemeClr val="tx2">
                  <a:lumMod val="50000"/>
                </a:schemeClr>
              </a:solidFill>
              <a:effectLst>
                <a:outerShdw blurRad="38100" dist="19050" dir="2700000" algn="tl" rotWithShape="0">
                  <a:schemeClr val="dk1">
                    <a:alpha val="40000"/>
                  </a:schemeClr>
                </a:outerShdw>
              </a:effectLst>
              <a:ea typeface="+mn-lt"/>
              <a:cs typeface="+mn-lt"/>
            </a:endParaRPr>
          </a:p>
        </p:txBody>
      </p:sp>
      <p:pic>
        <p:nvPicPr>
          <p:cNvPr id="3" name="Picture 2"/>
          <p:cNvPicPr>
            <a:picLocks noChangeAspect="1"/>
          </p:cNvPicPr>
          <p:nvPr/>
        </p:nvPicPr>
        <p:blipFill>
          <a:blip r:embed="rId2"/>
          <a:stretch>
            <a:fillRect/>
          </a:stretch>
        </p:blipFill>
        <p:spPr>
          <a:xfrm>
            <a:off x="281141" y="1300480"/>
            <a:ext cx="11629718" cy="4942630"/>
          </a:xfrm>
          <a:prstGeom prst="rect">
            <a:avLst/>
          </a:prstGeom>
        </p:spPr>
      </p:pic>
      <p:pic>
        <p:nvPicPr>
          <p:cNvPr id="5" name="Picture 4"/>
          <p:cNvPicPr>
            <a:picLocks noChangeAspect="1"/>
          </p:cNvPicPr>
          <p:nvPr/>
        </p:nvPicPr>
        <p:blipFill rotWithShape="1">
          <a:blip r:embed="rId3"/>
          <a:srcRect r="21637"/>
          <a:stretch>
            <a:fillRect/>
          </a:stretch>
        </p:blipFill>
        <p:spPr>
          <a:xfrm>
            <a:off x="11927819" y="0"/>
            <a:ext cx="254021" cy="6858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5" name="Rectángulo: esquinas redondeadas 14"/>
          <p:cNvSpPr/>
          <p:nvPr/>
        </p:nvSpPr>
        <p:spPr>
          <a:xfrm>
            <a:off x="608659" y="1683925"/>
            <a:ext cx="10995077" cy="4562591"/>
          </a:xfrm>
          <a:prstGeom prst="roundRect">
            <a:avLst/>
          </a:pr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s-ES"/>
          </a:p>
        </p:txBody>
      </p:sp>
      <p:sp>
        <p:nvSpPr>
          <p:cNvPr id="7" name="Cloud 6">
            <a:extLst>
              <a:ext uri="{FF2B5EF4-FFF2-40B4-BE49-F238E27FC236}">
                <a16:creationId xmlns:a16="http://schemas.microsoft.com/office/drawing/2014/main" id="{F1C66F35-B1FF-ADCD-BEA3-E79C9994D139}"/>
              </a:ext>
            </a:extLst>
          </p:cNvPr>
          <p:cNvSpPr/>
          <p:nvPr/>
        </p:nvSpPr>
        <p:spPr>
          <a:xfrm>
            <a:off x="8727194" y="2542033"/>
            <a:ext cx="2702806" cy="2283782"/>
          </a:xfrm>
          <a:prstGeom prst="cloud">
            <a:avLst/>
          </a:prstGeom>
          <a:ln>
            <a:solidFill>
              <a:schemeClr val="accent4">
                <a:lumMod val="7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CA" sz="2000" b="1" dirty="0">
                <a:solidFill>
                  <a:schemeClr val="bg2">
                    <a:lumMod val="90000"/>
                    <a:lumOff val="10000"/>
                  </a:schemeClr>
                </a:solidFill>
              </a:rPr>
              <a:t>Atlas</a:t>
            </a:r>
          </a:p>
          <a:p>
            <a:pPr algn="ctr"/>
            <a:endParaRPr lang="en-CA" sz="2000" b="1" dirty="0">
              <a:solidFill>
                <a:schemeClr val="bg2">
                  <a:lumMod val="90000"/>
                  <a:lumOff val="10000"/>
                </a:schemeClr>
              </a:solidFill>
            </a:endParaRPr>
          </a:p>
          <a:p>
            <a:pPr algn="ctr"/>
            <a:endParaRPr lang="en-CA" sz="2000" b="1" dirty="0">
              <a:solidFill>
                <a:schemeClr val="bg2">
                  <a:lumMod val="90000"/>
                  <a:lumOff val="10000"/>
                </a:schemeClr>
              </a:solidFill>
            </a:endParaRPr>
          </a:p>
          <a:p>
            <a:pPr algn="ctr"/>
            <a:endParaRPr lang="en-CA" sz="2000" b="1" dirty="0">
              <a:solidFill>
                <a:schemeClr val="bg2">
                  <a:lumMod val="90000"/>
                  <a:lumOff val="10000"/>
                </a:schemeClr>
              </a:solidFill>
            </a:endParaRPr>
          </a:p>
          <a:p>
            <a:pPr algn="ctr"/>
            <a:endParaRPr lang="en-CA" sz="2000" b="1" dirty="0">
              <a:solidFill>
                <a:schemeClr val="bg2">
                  <a:lumMod val="90000"/>
                  <a:lumOff val="10000"/>
                </a:schemeClr>
              </a:solidFill>
            </a:endParaRPr>
          </a:p>
        </p:txBody>
      </p:sp>
      <p:sp>
        <p:nvSpPr>
          <p:cNvPr id="5" name="Cloud 4">
            <a:extLst>
              <a:ext uri="{FF2B5EF4-FFF2-40B4-BE49-F238E27FC236}">
                <a16:creationId xmlns:a16="http://schemas.microsoft.com/office/drawing/2014/main" id="{3D6801E8-9F7D-3EAA-4AF6-B33537C30416}"/>
              </a:ext>
            </a:extLst>
          </p:cNvPr>
          <p:cNvSpPr/>
          <p:nvPr/>
        </p:nvSpPr>
        <p:spPr>
          <a:xfrm>
            <a:off x="712081" y="2377440"/>
            <a:ext cx="5837237" cy="3236976"/>
          </a:xfrm>
          <a:prstGeom prst="cloud">
            <a:avLst/>
          </a:prstGeom>
          <a:ln>
            <a:solidFill>
              <a:schemeClr val="accent4">
                <a:lumMod val="75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CA" sz="2000" b="1" dirty="0">
                <a:solidFill>
                  <a:schemeClr val="bg2">
                    <a:lumMod val="90000"/>
                    <a:lumOff val="10000"/>
                  </a:schemeClr>
                </a:solidFill>
              </a:rPr>
              <a:t>Azure Cloud</a:t>
            </a:r>
          </a:p>
          <a:p>
            <a:pPr algn="ctr"/>
            <a:endParaRPr lang="en-CA" dirty="0"/>
          </a:p>
          <a:p>
            <a:pPr algn="ctr"/>
            <a:endParaRPr lang="en-CA" dirty="0"/>
          </a:p>
          <a:p>
            <a:pPr algn="ctr"/>
            <a:endParaRPr lang="en-CA" dirty="0"/>
          </a:p>
          <a:p>
            <a:pPr algn="ctr"/>
            <a:endParaRPr lang="en-CA" dirty="0"/>
          </a:p>
          <a:p>
            <a:pPr algn="ctr"/>
            <a:endParaRPr lang="en-CA" dirty="0"/>
          </a:p>
          <a:p>
            <a:pPr algn="ctr"/>
            <a:endParaRPr lang="en-CA" dirty="0"/>
          </a:p>
          <a:p>
            <a:pPr algn="ctr"/>
            <a:endParaRPr lang="en-CA" dirty="0"/>
          </a:p>
        </p:txBody>
      </p:sp>
      <p:sp>
        <p:nvSpPr>
          <p:cNvPr id="4" name="TextBox 14"/>
          <p:cNvSpPr txBox="1"/>
          <p:nvPr/>
        </p:nvSpPr>
        <p:spPr>
          <a:xfrm>
            <a:off x="3102202" y="450072"/>
            <a:ext cx="6094635" cy="646331"/>
          </a:xfrm>
          <a:prstGeom prst="rect">
            <a:avLst/>
          </a:prstGeom>
          <a:noFill/>
        </p:spPr>
        <p:txBody>
          <a:bodyPr wrap="square" lIns="91440" tIns="45720" rIns="91440" bIns="45720" rtlCol="0" anchor="t">
            <a:spAutoFit/>
          </a:bodyPr>
          <a:lstStyle>
            <a:defPPr>
              <a:defRPr lang="en-US"/>
            </a:defPPr>
            <a:lvl1pPr marL="0" algn="l" defTabSz="1828165" rtl="0" eaLnBrk="1" latinLnBrk="0" hangingPunct="1">
              <a:defRPr sz="3600" kern="1200">
                <a:solidFill>
                  <a:schemeClr val="tx1"/>
                </a:solidFill>
                <a:latin typeface="+mn-lt"/>
                <a:ea typeface="+mn-ea"/>
                <a:cs typeface="+mn-cs"/>
              </a:defRPr>
            </a:lvl1pPr>
            <a:lvl2pPr marL="914400" algn="l" defTabSz="1828165" rtl="0" eaLnBrk="1" latinLnBrk="0" hangingPunct="1">
              <a:defRPr sz="3600" kern="1200">
                <a:solidFill>
                  <a:schemeClr val="tx1"/>
                </a:solidFill>
                <a:latin typeface="+mn-lt"/>
                <a:ea typeface="+mn-ea"/>
                <a:cs typeface="+mn-cs"/>
              </a:defRPr>
            </a:lvl2pPr>
            <a:lvl3pPr marL="1828165" algn="l" defTabSz="1828165" rtl="0" eaLnBrk="1" latinLnBrk="0" hangingPunct="1">
              <a:defRPr sz="3600" kern="1200">
                <a:solidFill>
                  <a:schemeClr val="tx1"/>
                </a:solidFill>
                <a:latin typeface="+mn-lt"/>
                <a:ea typeface="+mn-ea"/>
                <a:cs typeface="+mn-cs"/>
              </a:defRPr>
            </a:lvl3pPr>
            <a:lvl4pPr marL="2742565" algn="l" defTabSz="1828165" rtl="0" eaLnBrk="1" latinLnBrk="0" hangingPunct="1">
              <a:defRPr sz="3600" kern="1200">
                <a:solidFill>
                  <a:schemeClr val="tx1"/>
                </a:solidFill>
                <a:latin typeface="+mn-lt"/>
                <a:ea typeface="+mn-ea"/>
                <a:cs typeface="+mn-cs"/>
              </a:defRPr>
            </a:lvl4pPr>
            <a:lvl5pPr marL="3656965" algn="l" defTabSz="1828165" rtl="0" eaLnBrk="1" latinLnBrk="0" hangingPunct="1">
              <a:defRPr sz="3600" kern="1200">
                <a:solidFill>
                  <a:schemeClr val="tx1"/>
                </a:solidFill>
                <a:latin typeface="+mn-lt"/>
                <a:ea typeface="+mn-ea"/>
                <a:cs typeface="+mn-cs"/>
              </a:defRPr>
            </a:lvl5pPr>
            <a:lvl6pPr marL="4571365" algn="l" defTabSz="1828165" rtl="0" eaLnBrk="1" latinLnBrk="0" hangingPunct="1">
              <a:defRPr sz="3600" kern="1200">
                <a:solidFill>
                  <a:schemeClr val="tx1"/>
                </a:solidFill>
                <a:latin typeface="+mn-lt"/>
                <a:ea typeface="+mn-ea"/>
                <a:cs typeface="+mn-cs"/>
              </a:defRPr>
            </a:lvl6pPr>
            <a:lvl7pPr marL="5485130" algn="l" defTabSz="1828165" rtl="0" eaLnBrk="1" latinLnBrk="0" hangingPunct="1">
              <a:defRPr sz="3600" kern="1200">
                <a:solidFill>
                  <a:schemeClr val="tx1"/>
                </a:solidFill>
                <a:latin typeface="+mn-lt"/>
                <a:ea typeface="+mn-ea"/>
                <a:cs typeface="+mn-cs"/>
              </a:defRPr>
            </a:lvl7pPr>
            <a:lvl8pPr marL="6399530" algn="l" defTabSz="1828165" rtl="0" eaLnBrk="1" latinLnBrk="0" hangingPunct="1">
              <a:defRPr sz="3600" kern="1200">
                <a:solidFill>
                  <a:schemeClr val="tx1"/>
                </a:solidFill>
                <a:latin typeface="+mn-lt"/>
                <a:ea typeface="+mn-ea"/>
                <a:cs typeface="+mn-cs"/>
              </a:defRPr>
            </a:lvl8pPr>
            <a:lvl9pPr marL="7313930" algn="l" defTabSz="1828165" rtl="0" eaLnBrk="1" latinLnBrk="0" hangingPunct="1">
              <a:defRPr sz="3600" kern="1200">
                <a:solidFill>
                  <a:schemeClr val="tx1"/>
                </a:solidFill>
                <a:latin typeface="+mn-lt"/>
                <a:ea typeface="+mn-ea"/>
                <a:cs typeface="+mn-cs"/>
              </a:defRPr>
            </a:lvl9pPr>
          </a:lstStyle>
          <a:p>
            <a:pPr algn="ctr"/>
            <a:r>
              <a:rPr lang="en-CA" b="1">
                <a:ln w="0"/>
                <a:effectLst>
                  <a:outerShdw blurRad="38100" dist="19050" dir="2700000" algn="tl" rotWithShape="0">
                    <a:schemeClr val="dk1">
                      <a:alpha val="40000"/>
                    </a:schemeClr>
                  </a:outerShdw>
                </a:effectLst>
                <a:latin typeface="Poppins"/>
                <a:ea typeface="+mj-ea"/>
                <a:cs typeface="Poppins"/>
              </a:rPr>
              <a:t>Application Architecture</a:t>
            </a:r>
            <a:endParaRPr lang="es-ES">
              <a:ea typeface="+mj-ea"/>
            </a:endParaRPr>
          </a:p>
        </p:txBody>
      </p:sp>
      <p:pic>
        <p:nvPicPr>
          <p:cNvPr id="2" name="Imagen 1"/>
          <p:cNvPicPr>
            <a:picLocks noChangeAspect="1"/>
          </p:cNvPicPr>
          <p:nvPr/>
        </p:nvPicPr>
        <p:blipFill>
          <a:blip r:embed="rId3">
            <a:clrChange>
              <a:clrFrom>
                <a:srgbClr val="EDEDED"/>
              </a:clrFrom>
              <a:clrTo>
                <a:srgbClr val="EDEDED">
                  <a:alpha val="0"/>
                </a:srgbClr>
              </a:clrTo>
            </a:clrChange>
          </a:blip>
          <a:stretch>
            <a:fillRect/>
          </a:stretch>
        </p:blipFill>
        <p:spPr>
          <a:xfrm>
            <a:off x="1062096" y="3283368"/>
            <a:ext cx="2931348" cy="1288448"/>
          </a:xfrm>
          <a:prstGeom prst="rect">
            <a:avLst/>
          </a:prstGeom>
        </p:spPr>
      </p:pic>
      <p:pic>
        <p:nvPicPr>
          <p:cNvPr id="3" name="Imagen 2"/>
          <p:cNvPicPr>
            <a:picLocks noChangeAspect="1"/>
          </p:cNvPicPr>
          <p:nvPr/>
        </p:nvPicPr>
        <p:blipFill>
          <a:blip r:embed="rId4">
            <a:clrChange>
              <a:clrFrom>
                <a:srgbClr val="EDEDED"/>
              </a:clrFrom>
              <a:clrTo>
                <a:srgbClr val="EDEDED">
                  <a:alpha val="0"/>
                </a:srgbClr>
              </a:clrTo>
            </a:clrChange>
          </a:blip>
          <a:stretch>
            <a:fillRect/>
          </a:stretch>
        </p:blipFill>
        <p:spPr>
          <a:xfrm>
            <a:off x="4282369" y="3285008"/>
            <a:ext cx="2266950" cy="1228725"/>
          </a:xfrm>
          <a:prstGeom prst="rect">
            <a:avLst/>
          </a:prstGeom>
        </p:spPr>
      </p:pic>
      <p:pic>
        <p:nvPicPr>
          <p:cNvPr id="8" name="Imagen 7" descr="Icono&#10;&#10;Descripción generada automáticamente"/>
          <p:cNvPicPr>
            <a:picLocks noChangeAspect="1"/>
          </p:cNvPicPr>
          <p:nvPr/>
        </p:nvPicPr>
        <p:blipFill>
          <a:blip r:embed="rId5">
            <a:clrChange>
              <a:clrFrom>
                <a:srgbClr val="EDEDED"/>
              </a:clrFrom>
              <a:clrTo>
                <a:srgbClr val="EDEDED">
                  <a:alpha val="0"/>
                </a:srgbClr>
              </a:clrTo>
            </a:clrChange>
          </a:blip>
          <a:stretch>
            <a:fillRect/>
          </a:stretch>
        </p:blipFill>
        <p:spPr>
          <a:xfrm>
            <a:off x="8727194" y="3232855"/>
            <a:ext cx="2295525" cy="1295400"/>
          </a:xfrm>
          <a:prstGeom prst="rect">
            <a:avLst/>
          </a:prstGeom>
        </p:spPr>
      </p:pic>
      <p:pic>
        <p:nvPicPr>
          <p:cNvPr id="9" name="Imagen 8" descr="Diagrama, Tabla&#10;&#10;Descripción generada automáticamente"/>
          <p:cNvPicPr>
            <a:picLocks noChangeAspect="1"/>
          </p:cNvPicPr>
          <p:nvPr/>
        </p:nvPicPr>
        <p:blipFill>
          <a:blip r:embed="rId6">
            <a:clrChange>
              <a:clrFrom>
                <a:srgbClr val="EDEDED"/>
              </a:clrFrom>
              <a:clrTo>
                <a:srgbClr val="EDEDED">
                  <a:alpha val="0"/>
                </a:srgbClr>
              </a:clrTo>
            </a:clrChange>
          </a:blip>
          <a:stretch>
            <a:fillRect/>
          </a:stretch>
        </p:blipFill>
        <p:spPr>
          <a:xfrm>
            <a:off x="6691136" y="3237267"/>
            <a:ext cx="1946158" cy="1230136"/>
          </a:xfrm>
          <a:prstGeom prst="rect">
            <a:avLst/>
          </a:prstGeom>
        </p:spPr>
      </p:pic>
      <p:pic>
        <p:nvPicPr>
          <p:cNvPr id="6" name="Picture 5" descr="A blue and black logo&#10;&#10;Description automatically generated"/>
          <p:cNvPicPr>
            <a:picLocks noChangeAspect="1"/>
          </p:cNvPicPr>
          <p:nvPr/>
        </p:nvPicPr>
        <p:blipFill rotWithShape="1">
          <a:blip r:embed="rId7" cstate="print">
            <a:extLst>
              <a:ext uri="{28A0092B-C50C-407E-A947-70E740481C1C}">
                <a14:useLocalDpi xmlns:a14="http://schemas.microsoft.com/office/drawing/2010/main" val="0"/>
              </a:ext>
            </a:extLst>
          </a:blip>
          <a:srcRect r="50266"/>
          <a:stretch>
            <a:fillRect/>
          </a:stretch>
        </p:blipFill>
        <p:spPr>
          <a:xfrm>
            <a:off x="4949711" y="4144304"/>
            <a:ext cx="494723" cy="661946"/>
          </a:xfrm>
          <a:prstGeom prst="rect">
            <a:avLst/>
          </a:prstGeom>
          <a:ln>
            <a:noFill/>
          </a:ln>
          <a:effectLst>
            <a:softEdge rad="112500"/>
          </a:effectLst>
        </p:spPr>
      </p:pic>
      <p:sp>
        <p:nvSpPr>
          <p:cNvPr id="11" name="CuadroTexto 10"/>
          <p:cNvSpPr txBox="1"/>
          <p:nvPr/>
        </p:nvSpPr>
        <p:spPr>
          <a:xfrm>
            <a:off x="4096866" y="4328903"/>
            <a:ext cx="155222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s-ES" sz="1200" b="1" dirty="0">
                <a:solidFill>
                  <a:srgbClr val="252979"/>
                </a:solidFill>
                <a:cs typeface="Arial" panose="020B0604020202020204"/>
              </a:rPr>
              <a:t>API REST</a:t>
            </a:r>
          </a:p>
        </p:txBody>
      </p:sp>
      <p:pic>
        <p:nvPicPr>
          <p:cNvPr id="22" name="Imagen 21" descr="Imagen que contiene dibujo, señal&#10;&#10;Descripción generada automáticamente"/>
          <p:cNvPicPr>
            <a:picLocks noChangeAspect="1"/>
          </p:cNvPicPr>
          <p:nvPr/>
        </p:nvPicPr>
        <p:blipFill>
          <a:blip r:embed="rId8">
            <a:clrChange>
              <a:clrFrom>
                <a:srgbClr val="F6F6F6"/>
              </a:clrFrom>
              <a:clrTo>
                <a:srgbClr val="F6F6F6">
                  <a:alpha val="0"/>
                </a:srgbClr>
              </a:clrTo>
            </a:clrChange>
          </a:blip>
          <a:stretch>
            <a:fillRect/>
          </a:stretch>
        </p:blipFill>
        <p:spPr>
          <a:xfrm>
            <a:off x="949207" y="4521010"/>
            <a:ext cx="1172163" cy="487685"/>
          </a:xfrm>
          <a:prstGeom prst="rect">
            <a:avLst/>
          </a:prstGeom>
        </p:spPr>
      </p:pic>
      <p:pic>
        <p:nvPicPr>
          <p:cNvPr id="24" name="Imagen 23" descr="Logotipo&#10;&#10;Descripción generada automáticamente"/>
          <p:cNvPicPr>
            <a:picLocks noChangeAspect="1"/>
          </p:cNvPicPr>
          <p:nvPr/>
        </p:nvPicPr>
        <p:blipFill>
          <a:blip r:embed="rId9"/>
          <a:stretch>
            <a:fillRect/>
          </a:stretch>
        </p:blipFill>
        <p:spPr>
          <a:xfrm>
            <a:off x="9641653" y="3755770"/>
            <a:ext cx="1661349" cy="879868"/>
          </a:xfrm>
          <a:prstGeom prst="rect">
            <a:avLst/>
          </a:prstGeom>
        </p:spPr>
      </p:pic>
      <p:sp>
        <p:nvSpPr>
          <p:cNvPr id="25" name="CuadroTexto 24"/>
          <p:cNvSpPr txBox="1"/>
          <p:nvPr/>
        </p:nvSpPr>
        <p:spPr>
          <a:xfrm>
            <a:off x="2717800" y="3642548"/>
            <a:ext cx="62653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s-ES" sz="1200" b="1" i="1">
                <a:solidFill>
                  <a:srgbClr val="4C52C7"/>
                </a:solidFill>
              </a:rPr>
              <a:t>JSON</a:t>
            </a:r>
            <a:endParaRPr lang="es-ES" i="1">
              <a:solidFill>
                <a:srgbClr val="4C52C7"/>
              </a:solidFill>
            </a:endParaRPr>
          </a:p>
        </p:txBody>
      </p:sp>
      <p:sp>
        <p:nvSpPr>
          <p:cNvPr id="26" name="CuadroTexto 25"/>
          <p:cNvSpPr txBox="1"/>
          <p:nvPr/>
        </p:nvSpPr>
        <p:spPr>
          <a:xfrm>
            <a:off x="6951133" y="3717807"/>
            <a:ext cx="141675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CA" sz="1200" b="1" i="1" err="1">
                <a:solidFill>
                  <a:srgbClr val="4C52C7"/>
                </a:solidFill>
              </a:rPr>
              <a:t>MongoDb.Driver</a:t>
            </a:r>
            <a:endParaRPr lang="en-CA" i="1" err="1">
              <a:solidFill>
                <a:srgbClr val="4C52C7"/>
              </a:solidFill>
              <a:cs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3" name="Picture 12">
            <a:hlinkClick r:id="rId3"/>
          </p:cNvPr>
          <p:cNvPicPr>
            <a:picLocks noChangeAspect="1"/>
          </p:cNvPicPr>
          <p:nvPr/>
        </p:nvPicPr>
        <p:blipFill>
          <a:blip r:embed="rId4"/>
          <a:stretch>
            <a:fillRect/>
          </a:stretch>
        </p:blipFill>
        <p:spPr>
          <a:xfrm>
            <a:off x="2526077" y="1740090"/>
            <a:ext cx="8060267" cy="4205130"/>
          </a:xfrm>
          <a:prstGeom prst="rect">
            <a:avLst/>
          </a:prstGeom>
          <a:effectLst>
            <a:glow rad="63500">
              <a:schemeClr val="accent4">
                <a:satMod val="175000"/>
                <a:alpha val="40000"/>
              </a:schemeClr>
            </a:glow>
          </a:effectLst>
        </p:spPr>
      </p:pic>
      <p:sp>
        <p:nvSpPr>
          <p:cNvPr id="189" name="Google Shape;189;p31"/>
          <p:cNvSpPr txBox="1">
            <a:spLocks noGrp="1"/>
          </p:cNvSpPr>
          <p:nvPr>
            <p:ph type="title"/>
          </p:nvPr>
        </p:nvSpPr>
        <p:spPr>
          <a:xfrm>
            <a:off x="3689680" y="340058"/>
            <a:ext cx="5381600" cy="763600"/>
          </a:xfrm>
          <a:prstGeom prst="rect">
            <a:avLst/>
          </a:prstGeom>
          <a:solidFill>
            <a:schemeClr val="tx2">
              <a:lumMod val="75000"/>
            </a:schemeClr>
          </a:solidFill>
        </p:spPr>
        <p:txBody>
          <a:bodyPr spcFirstLastPara="1" wrap="square" lIns="121900" tIns="121900" rIns="121900" bIns="121900" anchor="ctr" anchorCtr="0">
            <a:noAutofit/>
          </a:bodyPr>
          <a:lstStyle/>
          <a:p>
            <a:pPr algn="ctr"/>
            <a:r>
              <a:rPr lang="en-CA" sz="3200" b="1">
                <a:latin typeface="Poppins" panose="00000500000000000000" pitchFamily="2" charset="0"/>
                <a:cs typeface="Poppins" panose="00000500000000000000" pitchFamily="2" charset="0"/>
              </a:rPr>
              <a:t>DEMO: </a:t>
            </a:r>
            <a:r>
              <a:rPr lang="en-CA" sz="3200" err="1">
                <a:latin typeface="Poppins" panose="00000500000000000000" pitchFamily="2" charset="0"/>
                <a:cs typeface="Poppins" panose="00000500000000000000" pitchFamily="2" charset="0"/>
              </a:rPr>
              <a:t>BookWise</a:t>
            </a:r>
            <a:endParaRPr lang="en-CA" sz="3200">
              <a:latin typeface="Poppins" panose="00000500000000000000" pitchFamily="2" charset="0"/>
              <a:cs typeface="Poppins" panose="00000500000000000000" pitchFamily="2" charset="0"/>
            </a:endParaRPr>
          </a:p>
        </p:txBody>
      </p:sp>
      <p:pic>
        <p:nvPicPr>
          <p:cNvPr id="2" name="Imagen 1" descr="Interfaz de usuario gráfica, Sitio web&#10;&#10;Descripción generada automáticamente"/>
          <p:cNvPicPr>
            <a:picLocks noChangeAspect="1"/>
          </p:cNvPicPr>
          <p:nvPr/>
        </p:nvPicPr>
        <p:blipFill>
          <a:blip r:embed="rId5"/>
          <a:stretch>
            <a:fillRect/>
          </a:stretch>
        </p:blipFill>
        <p:spPr>
          <a:xfrm>
            <a:off x="1845733" y="1188713"/>
            <a:ext cx="9187274" cy="54401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4"/>
          <p:cNvSpPr txBox="1"/>
          <p:nvPr/>
        </p:nvSpPr>
        <p:spPr>
          <a:xfrm>
            <a:off x="2821525" y="397072"/>
            <a:ext cx="6079288" cy="646331"/>
          </a:xfrm>
          <a:prstGeom prst="rect">
            <a:avLst/>
          </a:prstGeom>
          <a:noFill/>
        </p:spPr>
        <p:txBody>
          <a:bodyPr wrap="square" rtlCol="0">
            <a:spAutoFit/>
          </a:bodyPr>
          <a:lstStyle>
            <a:defPPr>
              <a:defRPr lang="en-US"/>
            </a:defPPr>
            <a:lvl1pPr marL="0" algn="l" defTabSz="1828165" rtl="0" eaLnBrk="1" latinLnBrk="0" hangingPunct="1">
              <a:defRPr sz="3600" kern="1200">
                <a:solidFill>
                  <a:schemeClr val="tx1"/>
                </a:solidFill>
                <a:latin typeface="+mn-lt"/>
                <a:ea typeface="+mn-ea"/>
                <a:cs typeface="+mn-cs"/>
              </a:defRPr>
            </a:lvl1pPr>
            <a:lvl2pPr marL="914400" algn="l" defTabSz="1828165" rtl="0" eaLnBrk="1" latinLnBrk="0" hangingPunct="1">
              <a:defRPr sz="3600" kern="1200">
                <a:solidFill>
                  <a:schemeClr val="tx1"/>
                </a:solidFill>
                <a:latin typeface="+mn-lt"/>
                <a:ea typeface="+mn-ea"/>
                <a:cs typeface="+mn-cs"/>
              </a:defRPr>
            </a:lvl2pPr>
            <a:lvl3pPr marL="1828165" algn="l" defTabSz="1828165" rtl="0" eaLnBrk="1" latinLnBrk="0" hangingPunct="1">
              <a:defRPr sz="3600" kern="1200">
                <a:solidFill>
                  <a:schemeClr val="tx1"/>
                </a:solidFill>
                <a:latin typeface="+mn-lt"/>
                <a:ea typeface="+mn-ea"/>
                <a:cs typeface="+mn-cs"/>
              </a:defRPr>
            </a:lvl3pPr>
            <a:lvl4pPr marL="2742565" algn="l" defTabSz="1828165" rtl="0" eaLnBrk="1" latinLnBrk="0" hangingPunct="1">
              <a:defRPr sz="3600" kern="1200">
                <a:solidFill>
                  <a:schemeClr val="tx1"/>
                </a:solidFill>
                <a:latin typeface="+mn-lt"/>
                <a:ea typeface="+mn-ea"/>
                <a:cs typeface="+mn-cs"/>
              </a:defRPr>
            </a:lvl4pPr>
            <a:lvl5pPr marL="3656965" algn="l" defTabSz="1828165" rtl="0" eaLnBrk="1" latinLnBrk="0" hangingPunct="1">
              <a:defRPr sz="3600" kern="1200">
                <a:solidFill>
                  <a:schemeClr val="tx1"/>
                </a:solidFill>
                <a:latin typeface="+mn-lt"/>
                <a:ea typeface="+mn-ea"/>
                <a:cs typeface="+mn-cs"/>
              </a:defRPr>
            </a:lvl5pPr>
            <a:lvl6pPr marL="4571365" algn="l" defTabSz="1828165" rtl="0" eaLnBrk="1" latinLnBrk="0" hangingPunct="1">
              <a:defRPr sz="3600" kern="1200">
                <a:solidFill>
                  <a:schemeClr val="tx1"/>
                </a:solidFill>
                <a:latin typeface="+mn-lt"/>
                <a:ea typeface="+mn-ea"/>
                <a:cs typeface="+mn-cs"/>
              </a:defRPr>
            </a:lvl6pPr>
            <a:lvl7pPr marL="5485130" algn="l" defTabSz="1828165" rtl="0" eaLnBrk="1" latinLnBrk="0" hangingPunct="1">
              <a:defRPr sz="3600" kern="1200">
                <a:solidFill>
                  <a:schemeClr val="tx1"/>
                </a:solidFill>
                <a:latin typeface="+mn-lt"/>
                <a:ea typeface="+mn-ea"/>
                <a:cs typeface="+mn-cs"/>
              </a:defRPr>
            </a:lvl7pPr>
            <a:lvl8pPr marL="6399530" algn="l" defTabSz="1828165" rtl="0" eaLnBrk="1" latinLnBrk="0" hangingPunct="1">
              <a:defRPr sz="3600" kern="1200">
                <a:solidFill>
                  <a:schemeClr val="tx1"/>
                </a:solidFill>
                <a:latin typeface="+mn-lt"/>
                <a:ea typeface="+mn-ea"/>
                <a:cs typeface="+mn-cs"/>
              </a:defRPr>
            </a:lvl8pPr>
            <a:lvl9pPr marL="7313930" algn="l" defTabSz="1828165" rtl="0" eaLnBrk="1" latinLnBrk="0" hangingPunct="1">
              <a:defRPr sz="3600" kern="1200">
                <a:solidFill>
                  <a:schemeClr val="tx1"/>
                </a:solidFill>
                <a:latin typeface="+mn-lt"/>
                <a:ea typeface="+mn-ea"/>
                <a:cs typeface="+mn-cs"/>
              </a:defRPr>
            </a:lvl9pPr>
          </a:lstStyle>
          <a:p>
            <a:pPr algn="ctr"/>
            <a:r>
              <a:rPr lang="es-CO" b="1" err="1">
                <a:ln w="0"/>
                <a:solidFill>
                  <a:schemeClr val="tx2">
                    <a:lumMod val="50000"/>
                  </a:schemeClr>
                </a:solidFill>
                <a:effectLst>
                  <a:outerShdw blurRad="38100" dist="19050" dir="2700000" algn="tl" rotWithShape="0">
                    <a:schemeClr val="dk1">
                      <a:alpha val="40000"/>
                    </a:schemeClr>
                  </a:outerShdw>
                </a:effectLst>
                <a:latin typeface="Poppins" panose="00000500000000000000" pitchFamily="2" charset="0"/>
                <a:ea typeface="+mj-ea"/>
                <a:cs typeface="Poppins" panose="00000500000000000000" pitchFamily="2" charset="0"/>
              </a:rPr>
              <a:t>Let’s</a:t>
            </a:r>
            <a:r>
              <a:rPr lang="es-CO" b="1">
                <a:ln w="0"/>
                <a:solidFill>
                  <a:schemeClr val="tx2">
                    <a:lumMod val="50000"/>
                  </a:schemeClr>
                </a:solidFill>
                <a:effectLst>
                  <a:outerShdw blurRad="38100" dist="19050" dir="2700000" algn="tl" rotWithShape="0">
                    <a:schemeClr val="dk1">
                      <a:alpha val="40000"/>
                    </a:schemeClr>
                  </a:outerShdw>
                </a:effectLst>
                <a:latin typeface="Poppins" panose="00000500000000000000" pitchFamily="2" charset="0"/>
                <a:ea typeface="+mj-ea"/>
                <a:cs typeface="Poppins" panose="00000500000000000000" pitchFamily="2" charset="0"/>
              </a:rPr>
              <a:t> </a:t>
            </a:r>
            <a:r>
              <a:rPr lang="es-CO" b="1" err="1">
                <a:ln w="0"/>
                <a:solidFill>
                  <a:schemeClr val="tx2">
                    <a:lumMod val="50000"/>
                  </a:schemeClr>
                </a:solidFill>
                <a:effectLst>
                  <a:outerShdw blurRad="38100" dist="19050" dir="2700000" algn="tl" rotWithShape="0">
                    <a:schemeClr val="dk1">
                      <a:alpha val="40000"/>
                    </a:schemeClr>
                  </a:outerShdw>
                </a:effectLst>
                <a:latin typeface="Poppins" panose="00000500000000000000" pitchFamily="2" charset="0"/>
                <a:ea typeface="+mj-ea"/>
                <a:cs typeface="Poppins" panose="00000500000000000000" pitchFamily="2" charset="0"/>
              </a:rPr>
              <a:t>review</a:t>
            </a:r>
            <a:r>
              <a:rPr lang="es-CO" b="1">
                <a:ln w="0"/>
                <a:solidFill>
                  <a:schemeClr val="tx2">
                    <a:lumMod val="50000"/>
                  </a:schemeClr>
                </a:solidFill>
                <a:effectLst>
                  <a:outerShdw blurRad="38100" dist="19050" dir="2700000" algn="tl" rotWithShape="0">
                    <a:schemeClr val="dk1">
                      <a:alpha val="40000"/>
                    </a:schemeClr>
                  </a:outerShdw>
                </a:effectLst>
                <a:latin typeface="Poppins" panose="00000500000000000000" pitchFamily="2" charset="0"/>
                <a:ea typeface="+mj-ea"/>
                <a:cs typeface="Poppins" panose="00000500000000000000" pitchFamily="2" charset="0"/>
              </a:rPr>
              <a:t> the </a:t>
            </a:r>
            <a:r>
              <a:rPr lang="es-CO" b="1" err="1">
                <a:ln w="0"/>
                <a:solidFill>
                  <a:schemeClr val="tx2">
                    <a:lumMod val="50000"/>
                  </a:schemeClr>
                </a:solidFill>
                <a:effectLst>
                  <a:outerShdw blurRad="38100" dist="19050" dir="2700000" algn="tl" rotWithShape="0">
                    <a:schemeClr val="dk1">
                      <a:alpha val="40000"/>
                    </a:schemeClr>
                  </a:outerShdw>
                </a:effectLst>
                <a:latin typeface="Poppins" panose="00000500000000000000" pitchFamily="2" charset="0"/>
                <a:ea typeface="+mj-ea"/>
                <a:cs typeface="Poppins" panose="00000500000000000000" pitchFamily="2" charset="0"/>
              </a:rPr>
              <a:t>code</a:t>
            </a:r>
            <a:r>
              <a:rPr lang="es-CO" b="1">
                <a:ln w="0"/>
                <a:solidFill>
                  <a:schemeClr val="tx2">
                    <a:lumMod val="50000"/>
                  </a:schemeClr>
                </a:solidFill>
                <a:effectLst>
                  <a:outerShdw blurRad="38100" dist="19050" dir="2700000" algn="tl" rotWithShape="0">
                    <a:schemeClr val="dk1">
                      <a:alpha val="40000"/>
                    </a:schemeClr>
                  </a:outerShdw>
                </a:effectLst>
                <a:latin typeface="Poppins" panose="00000500000000000000" pitchFamily="2" charset="0"/>
                <a:ea typeface="+mj-ea"/>
                <a:cs typeface="Poppins" panose="00000500000000000000" pitchFamily="2" charset="0"/>
              </a:rPr>
              <a:t>!</a:t>
            </a:r>
          </a:p>
        </p:txBody>
      </p:sp>
      <p:pic>
        <p:nvPicPr>
          <p:cNvPr id="4" name="Picture 3" descr="A screenshot of a computer&#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917" y="1138006"/>
            <a:ext cx="11130165" cy="5414362"/>
          </a:xfrm>
          <a:prstGeom prst="rect">
            <a:avLst/>
          </a:prstGeom>
        </p:spPr>
      </p:pic>
      <p:pic>
        <p:nvPicPr>
          <p:cNvPr id="5" name="Picture 4"/>
          <p:cNvPicPr>
            <a:picLocks noChangeAspect="1"/>
          </p:cNvPicPr>
          <p:nvPr/>
        </p:nvPicPr>
        <p:blipFill rotWithShape="1">
          <a:blip r:embed="rId3"/>
          <a:srcRect r="21637"/>
          <a:stretch>
            <a:fillRect/>
          </a:stretch>
        </p:blipFill>
        <p:spPr>
          <a:xfrm>
            <a:off x="-80654" y="-9857"/>
            <a:ext cx="254021" cy="6858000"/>
          </a:xfrm>
          <a:prstGeom prst="rect">
            <a:avLst/>
          </a:prstGeom>
        </p:spPr>
      </p:pic>
      <p:sp>
        <p:nvSpPr>
          <p:cNvPr id="7" name="Rectangle 6"/>
          <p:cNvSpPr/>
          <p:nvPr/>
        </p:nvSpPr>
        <p:spPr>
          <a:xfrm>
            <a:off x="8270240" y="2700831"/>
            <a:ext cx="1788160" cy="2399489"/>
          </a:xfrm>
          <a:prstGeom prst="rect">
            <a:avLst/>
          </a:prstGeom>
          <a:solidFill>
            <a:srgbClr val="FFFF00">
              <a:alpha val="10196"/>
            </a:srgbClr>
          </a:solid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p:cNvSpPr/>
          <p:nvPr/>
        </p:nvSpPr>
        <p:spPr>
          <a:xfrm>
            <a:off x="7213600" y="1138006"/>
            <a:ext cx="1056640" cy="314874"/>
          </a:xfrm>
          <a:prstGeom prst="rect">
            <a:avLst/>
          </a:prstGeom>
          <a:solidFill>
            <a:srgbClr val="FFFF00">
              <a:alpha val="10196"/>
            </a:srgbClr>
          </a:solid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p:cNvSpPr/>
          <p:nvPr/>
        </p:nvSpPr>
        <p:spPr>
          <a:xfrm>
            <a:off x="1825844" y="4332252"/>
            <a:ext cx="4841713" cy="910308"/>
          </a:xfrm>
          <a:prstGeom prst="rect">
            <a:avLst/>
          </a:prstGeom>
          <a:solidFill>
            <a:srgbClr val="FFFF00">
              <a:alpha val="10196"/>
            </a:srgbClr>
          </a:solid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a:off x="1825844" y="5947692"/>
            <a:ext cx="4841713" cy="604676"/>
          </a:xfrm>
          <a:prstGeom prst="rect">
            <a:avLst/>
          </a:prstGeom>
          <a:solidFill>
            <a:srgbClr val="FFFF00">
              <a:alpha val="10196"/>
            </a:srgbClr>
          </a:solid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 name="Straight Connector 10"/>
          <p:cNvCxnSpPr/>
          <p:nvPr/>
        </p:nvCxnSpPr>
        <p:spPr>
          <a:xfrm flipV="1">
            <a:off x="11100006" y="5396125"/>
            <a:ext cx="1094755" cy="146187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11402045" y="4595284"/>
            <a:ext cx="939594" cy="2399489"/>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11404806" y="6027914"/>
            <a:ext cx="787194" cy="1134886"/>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flipV="1">
            <a:off x="11402045" y="-156342"/>
            <a:ext cx="939594" cy="876579"/>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flipV="1">
            <a:off x="11079174" y="-38120"/>
            <a:ext cx="1262465" cy="47246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flipV="1">
            <a:off x="11706623" y="-38120"/>
            <a:ext cx="485377" cy="1333563"/>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2" name="Title 6"/>
          <p:cNvSpPr txBox="1"/>
          <p:nvPr/>
        </p:nvSpPr>
        <p:spPr>
          <a:xfrm>
            <a:off x="3596235" y="2798439"/>
            <a:ext cx="5871856" cy="1261122"/>
          </a:xfrm>
          <a:prstGeom prst="rect">
            <a:avLst/>
          </a:prstGeom>
        </p:spPr>
        <p:txBody>
          <a:bodyPr lIns="91440" tIns="45720" rIns="91440" bIns="45720" anchor="t"/>
          <a:lstStyle>
            <a:lvl1pPr algn="l" defTabSz="1828165" rtl="0" eaLnBrk="1" latinLnBrk="0" hangingPunct="1">
              <a:lnSpc>
                <a:spcPct val="90000"/>
              </a:lnSpc>
              <a:spcBef>
                <a:spcPct val="0"/>
              </a:spcBef>
              <a:buNone/>
              <a:defRPr sz="8800" b="1" i="0" kern="1200">
                <a:solidFill>
                  <a:schemeClr val="tx2"/>
                </a:solidFill>
                <a:latin typeface="Poppins" pitchFamily="2" charset="77"/>
                <a:ea typeface="+mj-ea"/>
                <a:cs typeface="+mj-cs"/>
              </a:defRPr>
            </a:lvl1pPr>
          </a:lstStyle>
          <a:p>
            <a:pPr algn="ctr"/>
            <a:r>
              <a:rPr lang="en-CA" sz="4400">
                <a:solidFill>
                  <a:srgbClr val="FFFFFF"/>
                </a:solidFill>
                <a:latin typeface="Poppins"/>
                <a:cs typeface="Poppins"/>
              </a:rPr>
              <a:t>Questions</a:t>
            </a:r>
            <a:r>
              <a:rPr lang="es-CO" sz="4400">
                <a:solidFill>
                  <a:srgbClr val="FFFFFF"/>
                </a:solidFill>
                <a:latin typeface="Poppins"/>
                <a:cs typeface="Poppins"/>
              </a:rPr>
              <a:t>?</a:t>
            </a:r>
            <a:endParaRPr lang="en-CA" sz="4400">
              <a:solidFill>
                <a:srgbClr val="FFFFFF"/>
              </a:solidFill>
              <a:latin typeface="Poppins"/>
              <a:cs typeface="Poppins"/>
            </a:endParaRPr>
          </a:p>
        </p:txBody>
      </p:sp>
    </p:spTree>
  </p:cSld>
  <p:clrMapOvr>
    <a:masterClrMapping/>
  </p:clrMapOvr>
</p:sld>
</file>

<file path=ppt/theme/theme1.xml><?xml version="1.0" encoding="utf-8"?>
<a:theme xmlns:a="http://schemas.openxmlformats.org/drawingml/2006/main" name="IT Startup Business Plan by Slidesgo">
  <a:themeElements>
    <a:clrScheme name="Simple Light">
      <a:dk1>
        <a:srgbClr val="FFFFFF"/>
      </a:dk1>
      <a:lt1>
        <a:srgbClr val="2FE7E4"/>
      </a:lt1>
      <a:dk2>
        <a:srgbClr val="0A0B20"/>
      </a:dk2>
      <a:lt2>
        <a:srgbClr val="8C52B2"/>
      </a:lt2>
      <a:accent1>
        <a:srgbClr val="646464"/>
      </a:accent1>
      <a:accent2>
        <a:srgbClr val="B8B5B5"/>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170</Words>
  <Application>Microsoft Office PowerPoint</Application>
  <PresentationFormat>Panorámica</PresentationFormat>
  <Paragraphs>39</Paragraphs>
  <Slides>10</Slides>
  <Notes>5</Notes>
  <HiddenSlides>0</HiddenSlides>
  <MMClips>0</MMClips>
  <ScaleCrop>false</ScaleCrop>
  <HeadingPairs>
    <vt:vector size="4" baseType="variant">
      <vt:variant>
        <vt:lpstr>Tema</vt:lpstr>
      </vt:variant>
      <vt:variant>
        <vt:i4>1</vt:i4>
      </vt:variant>
      <vt:variant>
        <vt:lpstr>Títulos de diapositiva</vt:lpstr>
      </vt:variant>
      <vt:variant>
        <vt:i4>10</vt:i4>
      </vt:variant>
    </vt:vector>
  </HeadingPairs>
  <TitlesOfParts>
    <vt:vector size="11" baseType="lpstr">
      <vt:lpstr>IT Startup Business Plan by Slidesgo</vt:lpstr>
      <vt:lpstr>Presentación de PowerPoint</vt:lpstr>
      <vt:lpstr>Presentación de PowerPoint</vt:lpstr>
      <vt:lpstr>Presentación de PowerPoint</vt:lpstr>
      <vt:lpstr>Presentación de PowerPoint</vt:lpstr>
      <vt:lpstr>Presentación de PowerPoint</vt:lpstr>
      <vt:lpstr>Presentación de PowerPoint</vt:lpstr>
      <vt:lpstr>DEMO: BookWise</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Adriana Peñaranda</dc:creator>
  <cp:lastModifiedBy>Haldo José Somoza Solis</cp:lastModifiedBy>
  <cp:revision>7</cp:revision>
  <dcterms:created xsi:type="dcterms:W3CDTF">2023-08-12T04:38:00Z</dcterms:created>
  <dcterms:modified xsi:type="dcterms:W3CDTF">2023-08-12T14:52:12Z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B39B0D6F12D74B06851562D9D0AE2B31_12</vt:lpwstr>
  </property>
  <property fmtid="{D5CDD505-2E9C-101B-9397-08002B2CF9AE}" pid="3" name="KSOProductBuildVer">
    <vt:lpwstr>1033-12.2.0.13110</vt:lpwstr>
  </property>
</Properties>
</file>